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73" r:id="rId10"/>
    <p:sldId id="276" r:id="rId11"/>
    <p:sldId id="267" r:id="rId12"/>
    <p:sldId id="268" r:id="rId13"/>
    <p:sldId id="263" r:id="rId14"/>
    <p:sldId id="262" r:id="rId15"/>
    <p:sldId id="281" r:id="rId16"/>
    <p:sldId id="282" r:id="rId17"/>
    <p:sldId id="294" r:id="rId18"/>
    <p:sldId id="279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78" r:id="rId29"/>
    <p:sldId id="274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6D610-71E3-47A5-A574-E3612802F62D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66B154-77F1-4323-9971-1491EB38992F}">
      <dgm:prSet phldrT="[Текст]"/>
      <dgm:spPr/>
      <dgm:t>
        <a:bodyPr/>
        <a:lstStyle/>
        <a:p>
          <a:r>
            <a:rPr lang="en-US" dirty="0" smtClean="0"/>
            <a:t>Statistical Physics</a:t>
          </a:r>
          <a:endParaRPr lang="ru-RU" dirty="0"/>
        </a:p>
      </dgm:t>
    </dgm:pt>
    <dgm:pt modelId="{AAC1300E-3328-457B-8EEC-0B446A9F434F}" type="parTrans" cxnId="{993B313F-5902-41E8-8EB2-604B39FEF6EE}">
      <dgm:prSet/>
      <dgm:spPr/>
      <dgm:t>
        <a:bodyPr/>
        <a:lstStyle/>
        <a:p>
          <a:endParaRPr lang="ru-RU"/>
        </a:p>
      </dgm:t>
    </dgm:pt>
    <dgm:pt modelId="{22288191-2D16-4F8E-8F43-4B1313BB884B}" type="sibTrans" cxnId="{993B313F-5902-41E8-8EB2-604B39FEF6EE}">
      <dgm:prSet/>
      <dgm:spPr/>
      <dgm:t>
        <a:bodyPr/>
        <a:lstStyle/>
        <a:p>
          <a:endParaRPr lang="ru-RU"/>
        </a:p>
      </dgm:t>
    </dgm:pt>
    <dgm:pt modelId="{29D944B1-3B27-4D72-AA97-9E7962794BAA}">
      <dgm:prSet phldrT="[Текст]"/>
      <dgm:spPr/>
      <dgm:t>
        <a:bodyPr/>
        <a:lstStyle/>
        <a:p>
          <a:r>
            <a:rPr lang="en-US" dirty="0" smtClean="0"/>
            <a:t>Evolutionary</a:t>
          </a:r>
        </a:p>
        <a:p>
          <a:r>
            <a:rPr lang="en-US" dirty="0" smtClean="0"/>
            <a:t>Biology</a:t>
          </a:r>
          <a:endParaRPr lang="ru-RU" dirty="0"/>
        </a:p>
      </dgm:t>
    </dgm:pt>
    <dgm:pt modelId="{B7D20C58-E418-4CC8-8828-A4E451063E90}" type="parTrans" cxnId="{4BED4240-0367-421A-BFC6-D07B14012E18}">
      <dgm:prSet/>
      <dgm:spPr/>
      <dgm:t>
        <a:bodyPr/>
        <a:lstStyle/>
        <a:p>
          <a:endParaRPr lang="ru-RU"/>
        </a:p>
      </dgm:t>
    </dgm:pt>
    <dgm:pt modelId="{0CE1B16C-3634-4AB2-BBC9-7A67D05F01FE}" type="sibTrans" cxnId="{4BED4240-0367-421A-BFC6-D07B14012E18}">
      <dgm:prSet/>
      <dgm:spPr/>
      <dgm:t>
        <a:bodyPr/>
        <a:lstStyle/>
        <a:p>
          <a:endParaRPr lang="ru-RU"/>
        </a:p>
      </dgm:t>
    </dgm:pt>
    <dgm:pt modelId="{B01E4297-52AE-4835-95D5-53078FEE5609}">
      <dgm:prSet phldrT="[Текст]"/>
      <dgm:spPr/>
      <dgm:t>
        <a:bodyPr/>
        <a:lstStyle/>
        <a:p>
          <a:r>
            <a:rPr lang="en-US" dirty="0" smtClean="0"/>
            <a:t>Game Theory</a:t>
          </a:r>
          <a:endParaRPr lang="ru-RU" dirty="0"/>
        </a:p>
      </dgm:t>
    </dgm:pt>
    <dgm:pt modelId="{97638736-F293-4ED8-85BE-DE6B26B4A72A}" type="parTrans" cxnId="{1FDEBDBA-696E-4470-8772-D234C5BB0709}">
      <dgm:prSet/>
      <dgm:spPr/>
      <dgm:t>
        <a:bodyPr/>
        <a:lstStyle/>
        <a:p>
          <a:endParaRPr lang="ru-RU"/>
        </a:p>
      </dgm:t>
    </dgm:pt>
    <dgm:pt modelId="{68BA8484-DEAB-4211-992D-B32E8C48BFA7}" type="sibTrans" cxnId="{1FDEBDBA-696E-4470-8772-D234C5BB0709}">
      <dgm:prSet/>
      <dgm:spPr/>
      <dgm:t>
        <a:bodyPr/>
        <a:lstStyle/>
        <a:p>
          <a:endParaRPr lang="ru-RU"/>
        </a:p>
      </dgm:t>
    </dgm:pt>
    <dgm:pt modelId="{092E17D3-4559-464E-8DCB-37247A41376E}" type="pres">
      <dgm:prSet presAssocID="{3516D610-71E3-47A5-A574-E3612802F6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38BD65-4863-477E-BA02-9C075FF467B6}" type="pres">
      <dgm:prSet presAssocID="{2966B154-77F1-4323-9971-1491EB3899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C84D6-74FF-481C-8E62-20A5F24BEBED}" type="pres">
      <dgm:prSet presAssocID="{22288191-2D16-4F8E-8F43-4B1313BB884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7EE493C-BEE9-4D21-B6D9-8240983F3BFA}" type="pres">
      <dgm:prSet presAssocID="{22288191-2D16-4F8E-8F43-4B1313BB884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580B5E3-9BC0-48C4-9A11-1E94AE99F26B}" type="pres">
      <dgm:prSet presAssocID="{29D944B1-3B27-4D72-AA97-9E7962794B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CA06C-9175-423B-98BF-204626AFE6A0}" type="pres">
      <dgm:prSet presAssocID="{0CE1B16C-3634-4AB2-BBC9-7A67D05F01F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5B30CE6-A284-45BE-863A-2C629689791D}" type="pres">
      <dgm:prSet presAssocID="{0CE1B16C-3634-4AB2-BBC9-7A67D05F01F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DE2F583-3217-42FB-A47B-65F1D4314623}" type="pres">
      <dgm:prSet presAssocID="{B01E4297-52AE-4835-95D5-53078FEE56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BC655-0145-4084-926F-BD0737D7CCB4}" type="pres">
      <dgm:prSet presAssocID="{68BA8484-DEAB-4211-992D-B32E8C48BFA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A7C9FC6-FB28-4948-BB9B-793B003B602F}" type="pres">
      <dgm:prSet presAssocID="{68BA8484-DEAB-4211-992D-B32E8C48BFA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0BC7DDA-8ABB-4AEB-8919-071B6E2E036E}" type="presOf" srcId="{3516D610-71E3-47A5-A574-E3612802F62D}" destId="{092E17D3-4559-464E-8DCB-37247A41376E}" srcOrd="0" destOrd="0" presId="urn:microsoft.com/office/officeart/2005/8/layout/cycle7"/>
    <dgm:cxn modelId="{E765FFED-8C45-415C-AC25-6E7E372F4CEF}" type="presOf" srcId="{29D944B1-3B27-4D72-AA97-9E7962794BAA}" destId="{4580B5E3-9BC0-48C4-9A11-1E94AE99F26B}" srcOrd="0" destOrd="0" presId="urn:microsoft.com/office/officeart/2005/8/layout/cycle7"/>
    <dgm:cxn modelId="{1FDEBDBA-696E-4470-8772-D234C5BB0709}" srcId="{3516D610-71E3-47A5-A574-E3612802F62D}" destId="{B01E4297-52AE-4835-95D5-53078FEE5609}" srcOrd="2" destOrd="0" parTransId="{97638736-F293-4ED8-85BE-DE6B26B4A72A}" sibTransId="{68BA8484-DEAB-4211-992D-B32E8C48BFA7}"/>
    <dgm:cxn modelId="{5DCACCEC-CCD8-405C-A1D4-BB24501C9C44}" type="presOf" srcId="{0CE1B16C-3634-4AB2-BBC9-7A67D05F01FE}" destId="{D05CA06C-9175-423B-98BF-204626AFE6A0}" srcOrd="0" destOrd="0" presId="urn:microsoft.com/office/officeart/2005/8/layout/cycle7"/>
    <dgm:cxn modelId="{ADC42345-22B7-4397-96C9-3DC56BFCEE16}" type="presOf" srcId="{68BA8484-DEAB-4211-992D-B32E8C48BFA7}" destId="{A88BC655-0145-4084-926F-BD0737D7CCB4}" srcOrd="0" destOrd="0" presId="urn:microsoft.com/office/officeart/2005/8/layout/cycle7"/>
    <dgm:cxn modelId="{D1584E98-90B6-4730-869A-7D99E31C8DFE}" type="presOf" srcId="{22288191-2D16-4F8E-8F43-4B1313BB884B}" destId="{9B6C84D6-74FF-481C-8E62-20A5F24BEBED}" srcOrd="0" destOrd="0" presId="urn:microsoft.com/office/officeart/2005/8/layout/cycle7"/>
    <dgm:cxn modelId="{BBA78884-71CC-4428-8DC7-00948EA1BE46}" type="presOf" srcId="{B01E4297-52AE-4835-95D5-53078FEE5609}" destId="{EDE2F583-3217-42FB-A47B-65F1D4314623}" srcOrd="0" destOrd="0" presId="urn:microsoft.com/office/officeart/2005/8/layout/cycle7"/>
    <dgm:cxn modelId="{FAFD6D02-0CDF-431E-9E37-DA895CC7BC09}" type="presOf" srcId="{22288191-2D16-4F8E-8F43-4B1313BB884B}" destId="{47EE493C-BEE9-4D21-B6D9-8240983F3BFA}" srcOrd="1" destOrd="0" presId="urn:microsoft.com/office/officeart/2005/8/layout/cycle7"/>
    <dgm:cxn modelId="{993B313F-5902-41E8-8EB2-604B39FEF6EE}" srcId="{3516D610-71E3-47A5-A574-E3612802F62D}" destId="{2966B154-77F1-4323-9971-1491EB38992F}" srcOrd="0" destOrd="0" parTransId="{AAC1300E-3328-457B-8EEC-0B446A9F434F}" sibTransId="{22288191-2D16-4F8E-8F43-4B1313BB884B}"/>
    <dgm:cxn modelId="{4BED4240-0367-421A-BFC6-D07B14012E18}" srcId="{3516D610-71E3-47A5-A574-E3612802F62D}" destId="{29D944B1-3B27-4D72-AA97-9E7962794BAA}" srcOrd="1" destOrd="0" parTransId="{B7D20C58-E418-4CC8-8828-A4E451063E90}" sibTransId="{0CE1B16C-3634-4AB2-BBC9-7A67D05F01FE}"/>
    <dgm:cxn modelId="{818331A4-EB19-4C42-A658-E612DF4DC9A3}" type="presOf" srcId="{68BA8484-DEAB-4211-992D-B32E8C48BFA7}" destId="{6A7C9FC6-FB28-4948-BB9B-793B003B602F}" srcOrd="1" destOrd="0" presId="urn:microsoft.com/office/officeart/2005/8/layout/cycle7"/>
    <dgm:cxn modelId="{B102DA4D-5F35-415F-B8F4-BD74B266A03A}" type="presOf" srcId="{2966B154-77F1-4323-9971-1491EB38992F}" destId="{B638BD65-4863-477E-BA02-9C075FF467B6}" srcOrd="0" destOrd="0" presId="urn:microsoft.com/office/officeart/2005/8/layout/cycle7"/>
    <dgm:cxn modelId="{7AE5B94F-E01C-4401-A50E-EEB59AFB060A}" type="presOf" srcId="{0CE1B16C-3634-4AB2-BBC9-7A67D05F01FE}" destId="{95B30CE6-A284-45BE-863A-2C629689791D}" srcOrd="1" destOrd="0" presId="urn:microsoft.com/office/officeart/2005/8/layout/cycle7"/>
    <dgm:cxn modelId="{5219AB62-A03E-4D8B-B198-CB4E7225F6EE}" type="presParOf" srcId="{092E17D3-4559-464E-8DCB-37247A41376E}" destId="{B638BD65-4863-477E-BA02-9C075FF467B6}" srcOrd="0" destOrd="0" presId="urn:microsoft.com/office/officeart/2005/8/layout/cycle7"/>
    <dgm:cxn modelId="{61E4A90A-680D-4CE3-9609-0CF3B8C473E4}" type="presParOf" srcId="{092E17D3-4559-464E-8DCB-37247A41376E}" destId="{9B6C84D6-74FF-481C-8E62-20A5F24BEBED}" srcOrd="1" destOrd="0" presId="urn:microsoft.com/office/officeart/2005/8/layout/cycle7"/>
    <dgm:cxn modelId="{37A85C67-B327-4B30-931F-2ABE943796A8}" type="presParOf" srcId="{9B6C84D6-74FF-481C-8E62-20A5F24BEBED}" destId="{47EE493C-BEE9-4D21-B6D9-8240983F3BFA}" srcOrd="0" destOrd="0" presId="urn:microsoft.com/office/officeart/2005/8/layout/cycle7"/>
    <dgm:cxn modelId="{650799C0-15F0-4196-8F24-0DE589542CED}" type="presParOf" srcId="{092E17D3-4559-464E-8DCB-37247A41376E}" destId="{4580B5E3-9BC0-48C4-9A11-1E94AE99F26B}" srcOrd="2" destOrd="0" presId="urn:microsoft.com/office/officeart/2005/8/layout/cycle7"/>
    <dgm:cxn modelId="{6CAD942C-ED61-4042-AFED-B57F32CA44A0}" type="presParOf" srcId="{092E17D3-4559-464E-8DCB-37247A41376E}" destId="{D05CA06C-9175-423B-98BF-204626AFE6A0}" srcOrd="3" destOrd="0" presId="urn:microsoft.com/office/officeart/2005/8/layout/cycle7"/>
    <dgm:cxn modelId="{42B881B9-B825-4796-A8C8-03E3D51C0478}" type="presParOf" srcId="{D05CA06C-9175-423B-98BF-204626AFE6A0}" destId="{95B30CE6-A284-45BE-863A-2C629689791D}" srcOrd="0" destOrd="0" presId="urn:microsoft.com/office/officeart/2005/8/layout/cycle7"/>
    <dgm:cxn modelId="{CEA61E47-DB31-4FAC-9A13-E6378B044D67}" type="presParOf" srcId="{092E17D3-4559-464E-8DCB-37247A41376E}" destId="{EDE2F583-3217-42FB-A47B-65F1D4314623}" srcOrd="4" destOrd="0" presId="urn:microsoft.com/office/officeart/2005/8/layout/cycle7"/>
    <dgm:cxn modelId="{0F765C75-951F-487F-8C8A-0DD671A6160C}" type="presParOf" srcId="{092E17D3-4559-464E-8DCB-37247A41376E}" destId="{A88BC655-0145-4084-926F-BD0737D7CCB4}" srcOrd="5" destOrd="0" presId="urn:microsoft.com/office/officeart/2005/8/layout/cycle7"/>
    <dgm:cxn modelId="{C2015225-AA63-4BA1-B6D0-5876D1235A43}" type="presParOf" srcId="{A88BC655-0145-4084-926F-BD0737D7CCB4}" destId="{6A7C9FC6-FB28-4948-BB9B-793B003B60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FB781-3B5B-4504-89A8-08E373F6BDEC}" type="doc">
      <dgm:prSet loTypeId="urn:microsoft.com/office/officeart/2009/3/layout/DescendingProcess" loCatId="process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FA9F216-F54A-4F4A-ACC3-5B3AB63481F7}">
      <dgm:prSet phldrT="[Текст]" custT="1"/>
      <dgm:spPr/>
      <dgm:t>
        <a:bodyPr/>
        <a:lstStyle/>
        <a:p>
          <a:r>
            <a:rPr lang="en-US" sz="1200" dirty="0" smtClean="0"/>
            <a:t>Capstone Projects.</a:t>
          </a:r>
          <a:endParaRPr lang="ru-RU" sz="1200" dirty="0"/>
        </a:p>
      </dgm:t>
    </dgm:pt>
    <dgm:pt modelId="{11474806-030E-43F3-A0A3-D5A90CF96091}" type="sibTrans" cxnId="{D0629DBC-F235-4948-AB7B-0A5135D33B54}">
      <dgm:prSet/>
      <dgm:spPr/>
      <dgm:t>
        <a:bodyPr/>
        <a:lstStyle/>
        <a:p>
          <a:endParaRPr lang="ru-RU"/>
        </a:p>
      </dgm:t>
    </dgm:pt>
    <dgm:pt modelId="{26447321-A46A-40DB-A5DC-F49792FFC149}" type="parTrans" cxnId="{D0629DBC-F235-4948-AB7B-0A5135D33B54}">
      <dgm:prSet/>
      <dgm:spPr/>
      <dgm:t>
        <a:bodyPr/>
        <a:lstStyle/>
        <a:p>
          <a:endParaRPr lang="ru-RU"/>
        </a:p>
      </dgm:t>
    </dgm:pt>
    <dgm:pt modelId="{B076D877-B374-43F6-8BA1-57953384487C}" type="pres">
      <dgm:prSet presAssocID="{073FB781-3B5B-4504-89A8-08E373F6BDE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AF8AC812-26D2-4C70-B841-5094F6F82052}" type="pres">
      <dgm:prSet presAssocID="{073FB781-3B5B-4504-89A8-08E373F6BDEC}" presName="arrowNode" presStyleLbl="node1" presStyleIdx="0" presStyleCnt="1" custAng="7132897" custLinFactNeighborX="-3994" custLinFactNeighborY="-23852"/>
      <dgm:spPr/>
    </dgm:pt>
    <dgm:pt modelId="{A80AF5F2-100E-41E7-82DC-A60ADB0E804B}" type="pres">
      <dgm:prSet presAssocID="{9FA9F216-F54A-4F4A-ACC3-5B3AB63481F7}" presName="txNode1" presStyleLbl="revTx" presStyleIdx="0" presStyleCnt="1" custLinFactY="134759" custLinFactNeighborX="8796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CD19D4-96B7-448F-AE24-42C11B0AAC89}" type="presOf" srcId="{9FA9F216-F54A-4F4A-ACC3-5B3AB63481F7}" destId="{A80AF5F2-100E-41E7-82DC-A60ADB0E804B}" srcOrd="0" destOrd="0" presId="urn:microsoft.com/office/officeart/2009/3/layout/DescendingProcess"/>
    <dgm:cxn modelId="{D0629DBC-F235-4948-AB7B-0A5135D33B54}" srcId="{073FB781-3B5B-4504-89A8-08E373F6BDEC}" destId="{9FA9F216-F54A-4F4A-ACC3-5B3AB63481F7}" srcOrd="0" destOrd="0" parTransId="{26447321-A46A-40DB-A5DC-F49792FFC149}" sibTransId="{11474806-030E-43F3-A0A3-D5A90CF96091}"/>
    <dgm:cxn modelId="{9FDCC05F-0758-42B3-AFFB-D9FB29381B25}" type="presOf" srcId="{073FB781-3B5B-4504-89A8-08E373F6BDEC}" destId="{B076D877-B374-43F6-8BA1-57953384487C}" srcOrd="0" destOrd="0" presId="urn:microsoft.com/office/officeart/2009/3/layout/DescendingProcess"/>
    <dgm:cxn modelId="{43057B7D-7420-4574-B753-A73CB9EAC11E}" type="presParOf" srcId="{B076D877-B374-43F6-8BA1-57953384487C}" destId="{AF8AC812-26D2-4C70-B841-5094F6F82052}" srcOrd="0" destOrd="0" presId="urn:microsoft.com/office/officeart/2009/3/layout/DescendingProcess"/>
    <dgm:cxn modelId="{A072D10B-18A6-48C2-8BE5-B9C95A03579B}" type="presParOf" srcId="{B076D877-B374-43F6-8BA1-57953384487C}" destId="{A80AF5F2-100E-41E7-82DC-A60ADB0E804B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8BD65-4863-477E-BA02-9C075FF467B6}">
      <dsp:nvSpPr>
        <dsp:cNvPr id="0" name=""/>
        <dsp:cNvSpPr/>
      </dsp:nvSpPr>
      <dsp:spPr>
        <a:xfrm>
          <a:off x="1586115" y="852"/>
          <a:ext cx="1508409" cy="7542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Statistical Physics</a:t>
          </a:r>
          <a:endParaRPr lang="ru-RU" sz="1700" kern="1200" dirty="0"/>
        </a:p>
      </dsp:txBody>
      <dsp:txXfrm>
        <a:off x="1608205" y="22942"/>
        <a:ext cx="1464229" cy="710024"/>
      </dsp:txXfrm>
    </dsp:sp>
    <dsp:sp modelId="{9B6C84D6-74FF-481C-8E62-20A5F24BEBED}">
      <dsp:nvSpPr>
        <dsp:cNvPr id="0" name=""/>
        <dsp:cNvSpPr/>
      </dsp:nvSpPr>
      <dsp:spPr>
        <a:xfrm rot="3600000">
          <a:off x="2570058" y="1324533"/>
          <a:ext cx="785941" cy="2639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649249" y="1377327"/>
        <a:ext cx="627559" cy="158383"/>
      </dsp:txXfrm>
    </dsp:sp>
    <dsp:sp modelId="{4580B5E3-9BC0-48C4-9A11-1E94AE99F26B}">
      <dsp:nvSpPr>
        <dsp:cNvPr id="0" name=""/>
        <dsp:cNvSpPr/>
      </dsp:nvSpPr>
      <dsp:spPr>
        <a:xfrm>
          <a:off x="2831533" y="2157980"/>
          <a:ext cx="1508409" cy="754204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Evolutionary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Biology</a:t>
          </a:r>
          <a:endParaRPr lang="ru-RU" sz="1700" kern="1200" dirty="0"/>
        </a:p>
      </dsp:txBody>
      <dsp:txXfrm>
        <a:off x="2853623" y="2180070"/>
        <a:ext cx="1464229" cy="710024"/>
      </dsp:txXfrm>
    </dsp:sp>
    <dsp:sp modelId="{D05CA06C-9175-423B-98BF-204626AFE6A0}">
      <dsp:nvSpPr>
        <dsp:cNvPr id="0" name=""/>
        <dsp:cNvSpPr/>
      </dsp:nvSpPr>
      <dsp:spPr>
        <a:xfrm rot="10800000">
          <a:off x="1947349" y="2403096"/>
          <a:ext cx="785941" cy="2639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026540" y="2455890"/>
        <a:ext cx="627559" cy="158383"/>
      </dsp:txXfrm>
    </dsp:sp>
    <dsp:sp modelId="{EDE2F583-3217-42FB-A47B-65F1D4314623}">
      <dsp:nvSpPr>
        <dsp:cNvPr id="0" name=""/>
        <dsp:cNvSpPr/>
      </dsp:nvSpPr>
      <dsp:spPr>
        <a:xfrm>
          <a:off x="340697" y="2157980"/>
          <a:ext cx="1508409" cy="754204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Game Theory</a:t>
          </a:r>
          <a:endParaRPr lang="ru-RU" sz="1700" kern="1200" dirty="0"/>
        </a:p>
      </dsp:txBody>
      <dsp:txXfrm>
        <a:off x="362787" y="2180070"/>
        <a:ext cx="1464229" cy="710024"/>
      </dsp:txXfrm>
    </dsp:sp>
    <dsp:sp modelId="{A88BC655-0145-4084-926F-BD0737D7CCB4}">
      <dsp:nvSpPr>
        <dsp:cNvPr id="0" name=""/>
        <dsp:cNvSpPr/>
      </dsp:nvSpPr>
      <dsp:spPr>
        <a:xfrm rot="18000000">
          <a:off x="1324640" y="1324533"/>
          <a:ext cx="785941" cy="2639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403831" y="1377327"/>
        <a:ext cx="627559" cy="158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AC812-26D2-4C70-B841-5094F6F82052}">
      <dsp:nvSpPr>
        <dsp:cNvPr id="0" name=""/>
        <dsp:cNvSpPr/>
      </dsp:nvSpPr>
      <dsp:spPr>
        <a:xfrm rot="11529271">
          <a:off x="434652" y="-73666"/>
          <a:ext cx="1608826" cy="1121955"/>
        </a:xfrm>
        <a:prstGeom prst="swooshArrow">
          <a:avLst>
            <a:gd name="adj1" fmla="val 16310"/>
            <a:gd name="adj2" fmla="val 313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0AF5F2-100E-41E7-82DC-A60ADB0E804B}">
      <dsp:nvSpPr>
        <dsp:cNvPr id="0" name=""/>
        <dsp:cNvSpPr/>
      </dsp:nvSpPr>
      <dsp:spPr>
        <a:xfrm>
          <a:off x="1055419" y="998205"/>
          <a:ext cx="758511" cy="29818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Capstone Projects.</a:t>
          </a:r>
          <a:endParaRPr lang="ru-RU" sz="1200" kern="1200" dirty="0"/>
        </a:p>
      </dsp:txBody>
      <dsp:txXfrm>
        <a:off x="1055419" y="998205"/>
        <a:ext cx="758511" cy="29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0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3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3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9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6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4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B1FF-806C-4999-89C3-528EC522178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6602-8682-4ADF-B578-95A6AE3B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0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41.png"/><Relationship Id="rId4" Type="http://schemas.openxmlformats.org/officeDocument/2006/relationships/image" Target="../media/image5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80.png"/><Relationship Id="rId7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12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3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52.png"/><Relationship Id="rId9" Type="http://schemas.openxmlformats.org/officeDocument/2006/relationships/image" Target="../media/image5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9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7.png"/><Relationship Id="rId7" Type="http://schemas.openxmlformats.org/officeDocument/2006/relationships/image" Target="../media/image8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80.png"/><Relationship Id="rId4" Type="http://schemas.openxmlformats.org/officeDocument/2006/relationships/image" Target="../media/image7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9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10.png"/><Relationship Id="rId7" Type="http://schemas.openxmlformats.org/officeDocument/2006/relationships/image" Target="../media/image611.png"/><Relationship Id="rId12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410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4.png"/><Relationship Id="rId5" Type="http://schemas.openxmlformats.org/officeDocument/2006/relationships/image" Target="../media/image210.png"/><Relationship Id="rId10" Type="http://schemas.openxmlformats.org/officeDocument/2006/relationships/image" Target="../media/image78.png"/><Relationship Id="rId4" Type="http://schemas.openxmlformats.org/officeDocument/2006/relationships/image" Target="../media/image110.png"/><Relationship Id="rId9" Type="http://schemas.openxmlformats.org/officeDocument/2006/relationships/image" Target="../media/image6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Annual Fall Meeting</a:t>
            </a:r>
            <a:br>
              <a:rPr lang="en-US" dirty="0" smtClean="0"/>
            </a:br>
            <a:r>
              <a:rPr lang="en-US" dirty="0" smtClean="0"/>
              <a:t>2025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Sanasar Babajanyan.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Alikhanyan</a:t>
            </a:r>
            <a:r>
              <a:rPr lang="en-US" sz="2000" dirty="0" smtClean="0"/>
              <a:t> National Laboratory</a:t>
            </a:r>
          </a:p>
          <a:p>
            <a:r>
              <a:rPr lang="en-US" sz="2000" dirty="0" smtClean="0"/>
              <a:t>Researcher.</a:t>
            </a:r>
          </a:p>
          <a:p>
            <a:r>
              <a:rPr lang="en-US" sz="2000" dirty="0" smtClean="0"/>
              <a:t>IRF2024/2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95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7" y="3656280"/>
            <a:ext cx="5797848" cy="781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70847" y="1132557"/>
                <a:ext cx="33848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Fitness = Reproduction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Survival </a:t>
                </a:r>
                <a:endParaRPr lang="en-US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7" y="1132557"/>
                <a:ext cx="3384837" cy="369332"/>
              </a:xfrm>
              <a:prstGeom prst="rect">
                <a:avLst/>
              </a:prstGeom>
              <a:blipFill>
                <a:blip r:embed="rId3"/>
                <a:stretch>
                  <a:fillRect l="-1622" t="-10000" r="-5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66450" y="4825368"/>
                <a:ext cx="68604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A cost is assigned to the mechanism of acquiring immunity,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</m:sSub>
                  </m:oMath>
                </a14:m>
                <a:r>
                  <a:rPr lang="en-US" sz="16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 natural death</a:t>
                </a:r>
                <a:endParaRPr lang="en-US" sz="16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0" y="4825368"/>
                <a:ext cx="6860468" cy="338554"/>
              </a:xfrm>
              <a:prstGeom prst="rect">
                <a:avLst/>
              </a:prstGeom>
              <a:blipFill>
                <a:blip r:embed="rId4"/>
                <a:stretch>
                  <a:fillRect l="-444" t="-5455" r="-89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768998" y="3723659"/>
                <a:ext cx="42807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-cost of defense gene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pathogen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-lethality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pathogen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998" y="3723659"/>
                <a:ext cx="4280787" cy="646331"/>
              </a:xfrm>
              <a:prstGeom prst="rect">
                <a:avLst/>
              </a:prstGeom>
              <a:blipFill>
                <a:blip r:embed="rId5"/>
                <a:stretch>
                  <a:fillRect t="-5660" r="-71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211851" y="1972230"/>
                <a:ext cx="1860574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851" y="1972230"/>
                <a:ext cx="1860574" cy="374077"/>
              </a:xfrm>
              <a:prstGeom prst="rect">
                <a:avLst/>
              </a:prstGeom>
              <a:blipFill>
                <a:blip r:embed="rId6"/>
                <a:stretch>
                  <a:fillRect l="-18361"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096600" y="2875538"/>
                <a:ext cx="2672398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00" y="2875538"/>
                <a:ext cx="2672398" cy="374077"/>
              </a:xfrm>
              <a:prstGeom prst="rect">
                <a:avLst/>
              </a:prstGeom>
              <a:blipFill>
                <a:blip r:embed="rId7"/>
                <a:stretch>
                  <a:fillRect l="-12557"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66450" y="1974603"/>
            <a:ext cx="414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Reduction of the reproduction probability 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6450" y="289895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Increase  of the survival probability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546536" y="1161566"/>
                <a:ext cx="15648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={1,0,…1}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536" y="1161566"/>
                <a:ext cx="156485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615928" y="1161566"/>
                <a:ext cx="15760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={1,1,…0}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928" y="1161566"/>
                <a:ext cx="1576072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956164" y="570235"/>
            <a:ext cx="1974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Immune repertoire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615928" y="570235"/>
            <a:ext cx="1388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91" y="5551920"/>
            <a:ext cx="4483260" cy="8126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5402834" y="5762420"/>
                <a:ext cx="6646951" cy="668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- transition probability that cell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the next generation </a:t>
                </a:r>
                <a:endParaRPr lang="en-US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34" y="5762420"/>
                <a:ext cx="6646951" cy="668645"/>
              </a:xfrm>
              <a:prstGeom prst="rect">
                <a:avLst/>
              </a:prstGeom>
              <a:blipFill>
                <a:blip r:embed="rId11"/>
                <a:stretch>
                  <a:fillRect l="-733" t="-363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Полилиния 296"/>
          <p:cNvSpPr/>
          <p:nvPr/>
        </p:nvSpPr>
        <p:spPr>
          <a:xfrm>
            <a:off x="6255521" y="3469593"/>
            <a:ext cx="2632105" cy="1837345"/>
          </a:xfrm>
          <a:custGeom>
            <a:avLst/>
            <a:gdLst>
              <a:gd name="connsiteX0" fmla="*/ 734939 w 2632105"/>
              <a:gd name="connsiteY0" fmla="*/ 230736 h 1837345"/>
              <a:gd name="connsiteX1" fmla="*/ 264920 w 2632105"/>
              <a:gd name="connsiteY1" fmla="*/ 239282 h 1837345"/>
              <a:gd name="connsiteX2" fmla="*/ 205100 w 2632105"/>
              <a:gd name="connsiteY2" fmla="*/ 264919 h 1837345"/>
              <a:gd name="connsiteX3" fmla="*/ 170916 w 2632105"/>
              <a:gd name="connsiteY3" fmla="*/ 273465 h 1837345"/>
              <a:gd name="connsiteX4" fmla="*/ 111096 w 2632105"/>
              <a:gd name="connsiteY4" fmla="*/ 333286 h 1837345"/>
              <a:gd name="connsiteX5" fmla="*/ 85458 w 2632105"/>
              <a:gd name="connsiteY5" fmla="*/ 358923 h 1837345"/>
              <a:gd name="connsiteX6" fmla="*/ 59821 w 2632105"/>
              <a:gd name="connsiteY6" fmla="*/ 444381 h 1837345"/>
              <a:gd name="connsiteX7" fmla="*/ 42729 w 2632105"/>
              <a:gd name="connsiteY7" fmla="*/ 521293 h 1837345"/>
              <a:gd name="connsiteX8" fmla="*/ 0 w 2632105"/>
              <a:gd name="connsiteY8" fmla="*/ 598205 h 1837345"/>
              <a:gd name="connsiteX9" fmla="*/ 8546 w 2632105"/>
              <a:gd name="connsiteY9" fmla="*/ 786213 h 1837345"/>
              <a:gd name="connsiteX10" fmla="*/ 17092 w 2632105"/>
              <a:gd name="connsiteY10" fmla="*/ 811850 h 1837345"/>
              <a:gd name="connsiteX11" fmla="*/ 42729 w 2632105"/>
              <a:gd name="connsiteY11" fmla="*/ 837487 h 1837345"/>
              <a:gd name="connsiteX12" fmla="*/ 68367 w 2632105"/>
              <a:gd name="connsiteY12" fmla="*/ 854579 h 1837345"/>
              <a:gd name="connsiteX13" fmla="*/ 128187 w 2632105"/>
              <a:gd name="connsiteY13" fmla="*/ 914400 h 1837345"/>
              <a:gd name="connsiteX14" fmla="*/ 145279 w 2632105"/>
              <a:gd name="connsiteY14" fmla="*/ 940037 h 1837345"/>
              <a:gd name="connsiteX15" fmla="*/ 153825 w 2632105"/>
              <a:gd name="connsiteY15" fmla="*/ 965674 h 1837345"/>
              <a:gd name="connsiteX16" fmla="*/ 179462 w 2632105"/>
              <a:gd name="connsiteY16" fmla="*/ 974220 h 1837345"/>
              <a:gd name="connsiteX17" fmla="*/ 196554 w 2632105"/>
              <a:gd name="connsiteY17" fmla="*/ 1025495 h 1837345"/>
              <a:gd name="connsiteX18" fmla="*/ 205100 w 2632105"/>
              <a:gd name="connsiteY18" fmla="*/ 1110953 h 1837345"/>
              <a:gd name="connsiteX19" fmla="*/ 213645 w 2632105"/>
              <a:gd name="connsiteY19" fmla="*/ 1136590 h 1837345"/>
              <a:gd name="connsiteX20" fmla="*/ 239283 w 2632105"/>
              <a:gd name="connsiteY20" fmla="*/ 1153682 h 1837345"/>
              <a:gd name="connsiteX21" fmla="*/ 282012 w 2632105"/>
              <a:gd name="connsiteY21" fmla="*/ 1187865 h 1837345"/>
              <a:gd name="connsiteX22" fmla="*/ 307649 w 2632105"/>
              <a:gd name="connsiteY22" fmla="*/ 1213502 h 1837345"/>
              <a:gd name="connsiteX23" fmla="*/ 435836 w 2632105"/>
              <a:gd name="connsiteY23" fmla="*/ 1239140 h 1837345"/>
              <a:gd name="connsiteX24" fmla="*/ 435836 w 2632105"/>
              <a:gd name="connsiteY24" fmla="*/ 1239140 h 1837345"/>
              <a:gd name="connsiteX25" fmla="*/ 504202 w 2632105"/>
              <a:gd name="connsiteY25" fmla="*/ 1256231 h 1837345"/>
              <a:gd name="connsiteX26" fmla="*/ 546931 w 2632105"/>
              <a:gd name="connsiteY26" fmla="*/ 1264777 h 1837345"/>
              <a:gd name="connsiteX27" fmla="*/ 572569 w 2632105"/>
              <a:gd name="connsiteY27" fmla="*/ 1273323 h 1837345"/>
              <a:gd name="connsiteX28" fmla="*/ 786214 w 2632105"/>
              <a:gd name="connsiteY28" fmla="*/ 1290414 h 1837345"/>
              <a:gd name="connsiteX29" fmla="*/ 1016950 w 2632105"/>
              <a:gd name="connsiteY29" fmla="*/ 1307506 h 1837345"/>
              <a:gd name="connsiteX30" fmla="*/ 1136591 w 2632105"/>
              <a:gd name="connsiteY30" fmla="*/ 1341689 h 1837345"/>
              <a:gd name="connsiteX31" fmla="*/ 1187866 w 2632105"/>
              <a:gd name="connsiteY31" fmla="*/ 1350235 h 1837345"/>
              <a:gd name="connsiteX32" fmla="*/ 1247686 w 2632105"/>
              <a:gd name="connsiteY32" fmla="*/ 1392964 h 1837345"/>
              <a:gd name="connsiteX33" fmla="*/ 1281870 w 2632105"/>
              <a:gd name="connsiteY33" fmla="*/ 1410056 h 1837345"/>
              <a:gd name="connsiteX34" fmla="*/ 1324599 w 2632105"/>
              <a:gd name="connsiteY34" fmla="*/ 1469876 h 1837345"/>
              <a:gd name="connsiteX35" fmla="*/ 1350236 w 2632105"/>
              <a:gd name="connsiteY35" fmla="*/ 1478422 h 1837345"/>
              <a:gd name="connsiteX36" fmla="*/ 1358782 w 2632105"/>
              <a:gd name="connsiteY36" fmla="*/ 1504059 h 1837345"/>
              <a:gd name="connsiteX37" fmla="*/ 1384419 w 2632105"/>
              <a:gd name="connsiteY37" fmla="*/ 1529697 h 1837345"/>
              <a:gd name="connsiteX38" fmla="*/ 1418602 w 2632105"/>
              <a:gd name="connsiteY38" fmla="*/ 1589517 h 1837345"/>
              <a:gd name="connsiteX39" fmla="*/ 1469877 w 2632105"/>
              <a:gd name="connsiteY39" fmla="*/ 1640792 h 1837345"/>
              <a:gd name="connsiteX40" fmla="*/ 1495515 w 2632105"/>
              <a:gd name="connsiteY40" fmla="*/ 1692067 h 1837345"/>
              <a:gd name="connsiteX41" fmla="*/ 1529698 w 2632105"/>
              <a:gd name="connsiteY41" fmla="*/ 1717704 h 1837345"/>
              <a:gd name="connsiteX42" fmla="*/ 1555335 w 2632105"/>
              <a:gd name="connsiteY42" fmla="*/ 1743342 h 1837345"/>
              <a:gd name="connsiteX43" fmla="*/ 1580972 w 2632105"/>
              <a:gd name="connsiteY43" fmla="*/ 1760433 h 1837345"/>
              <a:gd name="connsiteX44" fmla="*/ 1606610 w 2632105"/>
              <a:gd name="connsiteY44" fmla="*/ 1786071 h 1837345"/>
              <a:gd name="connsiteX45" fmla="*/ 1649339 w 2632105"/>
              <a:gd name="connsiteY45" fmla="*/ 1803162 h 1837345"/>
              <a:gd name="connsiteX46" fmla="*/ 1768980 w 2632105"/>
              <a:gd name="connsiteY46" fmla="*/ 1820254 h 1837345"/>
              <a:gd name="connsiteX47" fmla="*/ 1828800 w 2632105"/>
              <a:gd name="connsiteY47" fmla="*/ 1828800 h 1837345"/>
              <a:gd name="connsiteX48" fmla="*/ 1905713 w 2632105"/>
              <a:gd name="connsiteY48" fmla="*/ 1837345 h 1837345"/>
              <a:gd name="connsiteX49" fmla="*/ 2119358 w 2632105"/>
              <a:gd name="connsiteY49" fmla="*/ 1820254 h 1837345"/>
              <a:gd name="connsiteX50" fmla="*/ 2204815 w 2632105"/>
              <a:gd name="connsiteY50" fmla="*/ 1803162 h 1837345"/>
              <a:gd name="connsiteX51" fmla="*/ 2315911 w 2632105"/>
              <a:gd name="connsiteY51" fmla="*/ 1777525 h 1837345"/>
              <a:gd name="connsiteX52" fmla="*/ 2375731 w 2632105"/>
              <a:gd name="connsiteY52" fmla="*/ 1751887 h 1837345"/>
              <a:gd name="connsiteX53" fmla="*/ 2401369 w 2632105"/>
              <a:gd name="connsiteY53" fmla="*/ 1734796 h 1837345"/>
              <a:gd name="connsiteX54" fmla="*/ 2444098 w 2632105"/>
              <a:gd name="connsiteY54" fmla="*/ 1717704 h 1837345"/>
              <a:gd name="connsiteX55" fmla="*/ 2495372 w 2632105"/>
              <a:gd name="connsiteY55" fmla="*/ 1657884 h 1837345"/>
              <a:gd name="connsiteX56" fmla="*/ 2580830 w 2632105"/>
              <a:gd name="connsiteY56" fmla="*/ 1598063 h 1837345"/>
              <a:gd name="connsiteX57" fmla="*/ 2606468 w 2632105"/>
              <a:gd name="connsiteY57" fmla="*/ 1546788 h 1837345"/>
              <a:gd name="connsiteX58" fmla="*/ 2632105 w 2632105"/>
              <a:gd name="connsiteY58" fmla="*/ 1469876 h 1837345"/>
              <a:gd name="connsiteX59" fmla="*/ 2606468 w 2632105"/>
              <a:gd name="connsiteY59" fmla="*/ 1290414 h 1837345"/>
              <a:gd name="connsiteX60" fmla="*/ 2580830 w 2632105"/>
              <a:gd name="connsiteY60" fmla="*/ 1256231 h 1837345"/>
              <a:gd name="connsiteX61" fmla="*/ 2538101 w 2632105"/>
              <a:gd name="connsiteY61" fmla="*/ 1179319 h 1837345"/>
              <a:gd name="connsiteX62" fmla="*/ 2427006 w 2632105"/>
              <a:gd name="connsiteY62" fmla="*/ 1059678 h 1837345"/>
              <a:gd name="connsiteX63" fmla="*/ 2367186 w 2632105"/>
              <a:gd name="connsiteY63" fmla="*/ 1025495 h 1837345"/>
              <a:gd name="connsiteX64" fmla="*/ 2298819 w 2632105"/>
              <a:gd name="connsiteY64" fmla="*/ 982766 h 1837345"/>
              <a:gd name="connsiteX65" fmla="*/ 2213361 w 2632105"/>
              <a:gd name="connsiteY65" fmla="*/ 948583 h 1837345"/>
              <a:gd name="connsiteX66" fmla="*/ 2170632 w 2632105"/>
              <a:gd name="connsiteY66" fmla="*/ 931491 h 1837345"/>
              <a:gd name="connsiteX67" fmla="*/ 2119358 w 2632105"/>
              <a:gd name="connsiteY67" fmla="*/ 905854 h 1837345"/>
              <a:gd name="connsiteX68" fmla="*/ 1982625 w 2632105"/>
              <a:gd name="connsiteY68" fmla="*/ 863125 h 1837345"/>
              <a:gd name="connsiteX69" fmla="*/ 1956987 w 2632105"/>
              <a:gd name="connsiteY69" fmla="*/ 846033 h 1837345"/>
              <a:gd name="connsiteX70" fmla="*/ 1948442 w 2632105"/>
              <a:gd name="connsiteY70" fmla="*/ 820396 h 1837345"/>
              <a:gd name="connsiteX71" fmla="*/ 1931350 w 2632105"/>
              <a:gd name="connsiteY71" fmla="*/ 786213 h 1837345"/>
              <a:gd name="connsiteX72" fmla="*/ 1905713 w 2632105"/>
              <a:gd name="connsiteY72" fmla="*/ 726392 h 1837345"/>
              <a:gd name="connsiteX73" fmla="*/ 1897167 w 2632105"/>
              <a:gd name="connsiteY73" fmla="*/ 675117 h 1837345"/>
              <a:gd name="connsiteX74" fmla="*/ 1871529 w 2632105"/>
              <a:gd name="connsiteY74" fmla="*/ 538385 h 1837345"/>
              <a:gd name="connsiteX75" fmla="*/ 1854438 w 2632105"/>
              <a:gd name="connsiteY75" fmla="*/ 504201 h 1837345"/>
              <a:gd name="connsiteX76" fmla="*/ 1845892 w 2632105"/>
              <a:gd name="connsiteY76" fmla="*/ 478564 h 1837345"/>
              <a:gd name="connsiteX77" fmla="*/ 1828800 w 2632105"/>
              <a:gd name="connsiteY77" fmla="*/ 384560 h 1837345"/>
              <a:gd name="connsiteX78" fmla="*/ 1803163 w 2632105"/>
              <a:gd name="connsiteY78" fmla="*/ 307648 h 1837345"/>
              <a:gd name="connsiteX79" fmla="*/ 1768980 w 2632105"/>
              <a:gd name="connsiteY79" fmla="*/ 239282 h 1837345"/>
              <a:gd name="connsiteX80" fmla="*/ 1760434 w 2632105"/>
              <a:gd name="connsiteY80" fmla="*/ 213644 h 1837345"/>
              <a:gd name="connsiteX81" fmla="*/ 1700614 w 2632105"/>
              <a:gd name="connsiteY81" fmla="*/ 136732 h 1837345"/>
              <a:gd name="connsiteX82" fmla="*/ 1666430 w 2632105"/>
              <a:gd name="connsiteY82" fmla="*/ 119641 h 1837345"/>
              <a:gd name="connsiteX83" fmla="*/ 1649339 w 2632105"/>
              <a:gd name="connsiteY83" fmla="*/ 94003 h 1837345"/>
              <a:gd name="connsiteX84" fmla="*/ 1623701 w 2632105"/>
              <a:gd name="connsiteY84" fmla="*/ 85457 h 1837345"/>
              <a:gd name="connsiteX85" fmla="*/ 1572427 w 2632105"/>
              <a:gd name="connsiteY85" fmla="*/ 59820 h 1837345"/>
              <a:gd name="connsiteX86" fmla="*/ 1546789 w 2632105"/>
              <a:gd name="connsiteY86" fmla="*/ 51274 h 1837345"/>
              <a:gd name="connsiteX87" fmla="*/ 1521152 w 2632105"/>
              <a:gd name="connsiteY87" fmla="*/ 34183 h 1837345"/>
              <a:gd name="connsiteX88" fmla="*/ 1452786 w 2632105"/>
              <a:gd name="connsiteY88" fmla="*/ 17091 h 1837345"/>
              <a:gd name="connsiteX89" fmla="*/ 1358782 w 2632105"/>
              <a:gd name="connsiteY89" fmla="*/ 0 h 1837345"/>
              <a:gd name="connsiteX90" fmla="*/ 1239141 w 2632105"/>
              <a:gd name="connsiteY90" fmla="*/ 8545 h 1837345"/>
              <a:gd name="connsiteX91" fmla="*/ 1213503 w 2632105"/>
              <a:gd name="connsiteY91" fmla="*/ 17091 h 1837345"/>
              <a:gd name="connsiteX92" fmla="*/ 1110954 w 2632105"/>
              <a:gd name="connsiteY92" fmla="*/ 34183 h 1837345"/>
              <a:gd name="connsiteX93" fmla="*/ 1051133 w 2632105"/>
              <a:gd name="connsiteY93" fmla="*/ 59820 h 1837345"/>
              <a:gd name="connsiteX94" fmla="*/ 991313 w 2632105"/>
              <a:gd name="connsiteY94" fmla="*/ 94003 h 1837345"/>
              <a:gd name="connsiteX95" fmla="*/ 922946 w 2632105"/>
              <a:gd name="connsiteY95" fmla="*/ 111095 h 1837345"/>
              <a:gd name="connsiteX96" fmla="*/ 828943 w 2632105"/>
              <a:gd name="connsiteY96" fmla="*/ 136732 h 1837345"/>
              <a:gd name="connsiteX97" fmla="*/ 803305 w 2632105"/>
              <a:gd name="connsiteY97" fmla="*/ 153824 h 1837345"/>
              <a:gd name="connsiteX98" fmla="*/ 734939 w 2632105"/>
              <a:gd name="connsiteY98" fmla="*/ 230736 h 18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632105" h="1837345">
                <a:moveTo>
                  <a:pt x="734939" y="230736"/>
                </a:moveTo>
                <a:lnTo>
                  <a:pt x="264920" y="239282"/>
                </a:lnTo>
                <a:cubicBezTo>
                  <a:pt x="249342" y="239819"/>
                  <a:pt x="216023" y="260823"/>
                  <a:pt x="205100" y="264919"/>
                </a:cubicBezTo>
                <a:cubicBezTo>
                  <a:pt x="194102" y="269043"/>
                  <a:pt x="182311" y="270616"/>
                  <a:pt x="170916" y="273465"/>
                </a:cubicBezTo>
                <a:lnTo>
                  <a:pt x="111096" y="333286"/>
                </a:lnTo>
                <a:lnTo>
                  <a:pt x="85458" y="358923"/>
                </a:lnTo>
                <a:cubicBezTo>
                  <a:pt x="71258" y="401525"/>
                  <a:pt x="68431" y="405638"/>
                  <a:pt x="59821" y="444381"/>
                </a:cubicBezTo>
                <a:cubicBezTo>
                  <a:pt x="58742" y="449237"/>
                  <a:pt x="46898" y="512956"/>
                  <a:pt x="42729" y="521293"/>
                </a:cubicBezTo>
                <a:cubicBezTo>
                  <a:pt x="-16042" y="638835"/>
                  <a:pt x="23633" y="527308"/>
                  <a:pt x="0" y="598205"/>
                </a:cubicBezTo>
                <a:cubicBezTo>
                  <a:pt x="2849" y="660874"/>
                  <a:pt x="3543" y="723679"/>
                  <a:pt x="8546" y="786213"/>
                </a:cubicBezTo>
                <a:cubicBezTo>
                  <a:pt x="9264" y="795192"/>
                  <a:pt x="12095" y="804355"/>
                  <a:pt x="17092" y="811850"/>
                </a:cubicBezTo>
                <a:cubicBezTo>
                  <a:pt x="23796" y="821906"/>
                  <a:pt x="33445" y="829750"/>
                  <a:pt x="42729" y="837487"/>
                </a:cubicBezTo>
                <a:cubicBezTo>
                  <a:pt x="50619" y="844062"/>
                  <a:pt x="61104" y="847316"/>
                  <a:pt x="68367" y="854579"/>
                </a:cubicBezTo>
                <a:cubicBezTo>
                  <a:pt x="139419" y="925631"/>
                  <a:pt x="70226" y="875758"/>
                  <a:pt x="128187" y="914400"/>
                </a:cubicBezTo>
                <a:cubicBezTo>
                  <a:pt x="133884" y="922946"/>
                  <a:pt x="140686" y="930851"/>
                  <a:pt x="145279" y="940037"/>
                </a:cubicBezTo>
                <a:cubicBezTo>
                  <a:pt x="149308" y="948094"/>
                  <a:pt x="147455" y="959304"/>
                  <a:pt x="153825" y="965674"/>
                </a:cubicBezTo>
                <a:cubicBezTo>
                  <a:pt x="160195" y="972044"/>
                  <a:pt x="170916" y="971371"/>
                  <a:pt x="179462" y="974220"/>
                </a:cubicBezTo>
                <a:cubicBezTo>
                  <a:pt x="185159" y="991312"/>
                  <a:pt x="194761" y="1007568"/>
                  <a:pt x="196554" y="1025495"/>
                </a:cubicBezTo>
                <a:cubicBezTo>
                  <a:pt x="199403" y="1053981"/>
                  <a:pt x="200747" y="1082658"/>
                  <a:pt x="205100" y="1110953"/>
                </a:cubicBezTo>
                <a:cubicBezTo>
                  <a:pt x="206470" y="1119856"/>
                  <a:pt x="208018" y="1129556"/>
                  <a:pt x="213645" y="1136590"/>
                </a:cubicBezTo>
                <a:cubicBezTo>
                  <a:pt x="220061" y="1144610"/>
                  <a:pt x="230737" y="1147985"/>
                  <a:pt x="239283" y="1153682"/>
                </a:cubicBezTo>
                <a:cubicBezTo>
                  <a:pt x="277506" y="1211017"/>
                  <a:pt x="232479" y="1154843"/>
                  <a:pt x="282012" y="1187865"/>
                </a:cubicBezTo>
                <a:cubicBezTo>
                  <a:pt x="292068" y="1194569"/>
                  <a:pt x="296184" y="1209680"/>
                  <a:pt x="307649" y="1213502"/>
                </a:cubicBezTo>
                <a:cubicBezTo>
                  <a:pt x="348988" y="1227282"/>
                  <a:pt x="393107" y="1230594"/>
                  <a:pt x="435836" y="1239140"/>
                </a:cubicBezTo>
                <a:lnTo>
                  <a:pt x="435836" y="1239140"/>
                </a:lnTo>
                <a:cubicBezTo>
                  <a:pt x="458625" y="1244837"/>
                  <a:pt x="481168" y="1251624"/>
                  <a:pt x="504202" y="1256231"/>
                </a:cubicBezTo>
                <a:cubicBezTo>
                  <a:pt x="518445" y="1259080"/>
                  <a:pt x="532840" y="1261254"/>
                  <a:pt x="546931" y="1264777"/>
                </a:cubicBezTo>
                <a:cubicBezTo>
                  <a:pt x="555670" y="1266962"/>
                  <a:pt x="563665" y="1271953"/>
                  <a:pt x="572569" y="1273323"/>
                </a:cubicBezTo>
                <a:cubicBezTo>
                  <a:pt x="621544" y="1280858"/>
                  <a:pt x="747777" y="1287852"/>
                  <a:pt x="786214" y="1290414"/>
                </a:cubicBezTo>
                <a:cubicBezTo>
                  <a:pt x="916035" y="1316379"/>
                  <a:pt x="703968" y="1276207"/>
                  <a:pt x="1016950" y="1307506"/>
                </a:cubicBezTo>
                <a:cubicBezTo>
                  <a:pt x="1149389" y="1320750"/>
                  <a:pt x="1027294" y="1323473"/>
                  <a:pt x="1136591" y="1341689"/>
                </a:cubicBezTo>
                <a:lnTo>
                  <a:pt x="1187866" y="1350235"/>
                </a:lnTo>
                <a:cubicBezTo>
                  <a:pt x="1281557" y="1397082"/>
                  <a:pt x="1166843" y="1335219"/>
                  <a:pt x="1247686" y="1392964"/>
                </a:cubicBezTo>
                <a:cubicBezTo>
                  <a:pt x="1258053" y="1400369"/>
                  <a:pt x="1270475" y="1404359"/>
                  <a:pt x="1281870" y="1410056"/>
                </a:cubicBezTo>
                <a:cubicBezTo>
                  <a:pt x="1296113" y="1429996"/>
                  <a:pt x="1307272" y="1452549"/>
                  <a:pt x="1324599" y="1469876"/>
                </a:cubicBezTo>
                <a:cubicBezTo>
                  <a:pt x="1330969" y="1476246"/>
                  <a:pt x="1343866" y="1472052"/>
                  <a:pt x="1350236" y="1478422"/>
                </a:cubicBezTo>
                <a:cubicBezTo>
                  <a:pt x="1356606" y="1484792"/>
                  <a:pt x="1353785" y="1496564"/>
                  <a:pt x="1358782" y="1504059"/>
                </a:cubicBezTo>
                <a:cubicBezTo>
                  <a:pt x="1365486" y="1514115"/>
                  <a:pt x="1375873" y="1521151"/>
                  <a:pt x="1384419" y="1529697"/>
                </a:cubicBezTo>
                <a:cubicBezTo>
                  <a:pt x="1395159" y="1561916"/>
                  <a:pt x="1391213" y="1559084"/>
                  <a:pt x="1418602" y="1589517"/>
                </a:cubicBezTo>
                <a:cubicBezTo>
                  <a:pt x="1434772" y="1607483"/>
                  <a:pt x="1469877" y="1640792"/>
                  <a:pt x="1469877" y="1640792"/>
                </a:cubicBezTo>
                <a:cubicBezTo>
                  <a:pt x="1476828" y="1661643"/>
                  <a:pt x="1478949" y="1675501"/>
                  <a:pt x="1495515" y="1692067"/>
                </a:cubicBezTo>
                <a:cubicBezTo>
                  <a:pt x="1505586" y="1702138"/>
                  <a:pt x="1518884" y="1708435"/>
                  <a:pt x="1529698" y="1717704"/>
                </a:cubicBezTo>
                <a:cubicBezTo>
                  <a:pt x="1538874" y="1725569"/>
                  <a:pt x="1546051" y="1735605"/>
                  <a:pt x="1555335" y="1743342"/>
                </a:cubicBezTo>
                <a:cubicBezTo>
                  <a:pt x="1563225" y="1749917"/>
                  <a:pt x="1573082" y="1753858"/>
                  <a:pt x="1580972" y="1760433"/>
                </a:cubicBezTo>
                <a:cubicBezTo>
                  <a:pt x="1590257" y="1768170"/>
                  <a:pt x="1596361" y="1779666"/>
                  <a:pt x="1606610" y="1786071"/>
                </a:cubicBezTo>
                <a:cubicBezTo>
                  <a:pt x="1619618" y="1794201"/>
                  <a:pt x="1634976" y="1797776"/>
                  <a:pt x="1649339" y="1803162"/>
                </a:cubicBezTo>
                <a:cubicBezTo>
                  <a:pt x="1698325" y="1821531"/>
                  <a:pt x="1688711" y="1811335"/>
                  <a:pt x="1768980" y="1820254"/>
                </a:cubicBezTo>
                <a:cubicBezTo>
                  <a:pt x="1788999" y="1822478"/>
                  <a:pt x="1808813" y="1826302"/>
                  <a:pt x="1828800" y="1828800"/>
                </a:cubicBezTo>
                <a:cubicBezTo>
                  <a:pt x="1854396" y="1831999"/>
                  <a:pt x="1880075" y="1834497"/>
                  <a:pt x="1905713" y="1837345"/>
                </a:cubicBezTo>
                <a:cubicBezTo>
                  <a:pt x="1980371" y="1832368"/>
                  <a:pt x="2046169" y="1829403"/>
                  <a:pt x="2119358" y="1820254"/>
                </a:cubicBezTo>
                <a:cubicBezTo>
                  <a:pt x="2171138" y="1813781"/>
                  <a:pt x="2161332" y="1813196"/>
                  <a:pt x="2204815" y="1803162"/>
                </a:cubicBezTo>
                <a:cubicBezTo>
                  <a:pt x="2332472" y="1773703"/>
                  <a:pt x="2238683" y="1796832"/>
                  <a:pt x="2315911" y="1777525"/>
                </a:cubicBezTo>
                <a:cubicBezTo>
                  <a:pt x="2380267" y="1734619"/>
                  <a:pt x="2298482" y="1784993"/>
                  <a:pt x="2375731" y="1751887"/>
                </a:cubicBezTo>
                <a:cubicBezTo>
                  <a:pt x="2385171" y="1747841"/>
                  <a:pt x="2392182" y="1739389"/>
                  <a:pt x="2401369" y="1734796"/>
                </a:cubicBezTo>
                <a:cubicBezTo>
                  <a:pt x="2415090" y="1727936"/>
                  <a:pt x="2429855" y="1723401"/>
                  <a:pt x="2444098" y="1717704"/>
                </a:cubicBezTo>
                <a:cubicBezTo>
                  <a:pt x="2455945" y="1701907"/>
                  <a:pt x="2477517" y="1669787"/>
                  <a:pt x="2495372" y="1657884"/>
                </a:cubicBezTo>
                <a:cubicBezTo>
                  <a:pt x="2543614" y="1625723"/>
                  <a:pt x="2547846" y="1645182"/>
                  <a:pt x="2580830" y="1598063"/>
                </a:cubicBezTo>
                <a:cubicBezTo>
                  <a:pt x="2591788" y="1582408"/>
                  <a:pt x="2598561" y="1564184"/>
                  <a:pt x="2606468" y="1546788"/>
                </a:cubicBezTo>
                <a:cubicBezTo>
                  <a:pt x="2624344" y="1507460"/>
                  <a:pt x="2622577" y="1507987"/>
                  <a:pt x="2632105" y="1469876"/>
                </a:cubicBezTo>
                <a:cubicBezTo>
                  <a:pt x="2626648" y="1377108"/>
                  <a:pt x="2644245" y="1350857"/>
                  <a:pt x="2606468" y="1290414"/>
                </a:cubicBezTo>
                <a:cubicBezTo>
                  <a:pt x="2598919" y="1278336"/>
                  <a:pt x="2589376" y="1267625"/>
                  <a:pt x="2580830" y="1256231"/>
                </a:cubicBezTo>
                <a:cubicBezTo>
                  <a:pt x="2567507" y="1216259"/>
                  <a:pt x="2573365" y="1226338"/>
                  <a:pt x="2538101" y="1179319"/>
                </a:cubicBezTo>
                <a:cubicBezTo>
                  <a:pt x="2505179" y="1135423"/>
                  <a:pt x="2474773" y="1091524"/>
                  <a:pt x="2427006" y="1059678"/>
                </a:cubicBezTo>
                <a:cubicBezTo>
                  <a:pt x="2390769" y="1035519"/>
                  <a:pt x="2410555" y="1047179"/>
                  <a:pt x="2367186" y="1025495"/>
                </a:cubicBezTo>
                <a:cubicBezTo>
                  <a:pt x="2322199" y="980508"/>
                  <a:pt x="2363561" y="1015137"/>
                  <a:pt x="2298819" y="982766"/>
                </a:cubicBezTo>
                <a:cubicBezTo>
                  <a:pt x="2225239" y="945976"/>
                  <a:pt x="2288464" y="963602"/>
                  <a:pt x="2213361" y="948583"/>
                </a:cubicBezTo>
                <a:cubicBezTo>
                  <a:pt x="2199118" y="942886"/>
                  <a:pt x="2184597" y="937839"/>
                  <a:pt x="2170632" y="931491"/>
                </a:cubicBezTo>
                <a:cubicBezTo>
                  <a:pt x="2153236" y="923584"/>
                  <a:pt x="2137167" y="912780"/>
                  <a:pt x="2119358" y="905854"/>
                </a:cubicBezTo>
                <a:cubicBezTo>
                  <a:pt x="2051146" y="879327"/>
                  <a:pt x="2036940" y="876704"/>
                  <a:pt x="1982625" y="863125"/>
                </a:cubicBezTo>
                <a:cubicBezTo>
                  <a:pt x="1974079" y="857428"/>
                  <a:pt x="1963403" y="854053"/>
                  <a:pt x="1956987" y="846033"/>
                </a:cubicBezTo>
                <a:cubicBezTo>
                  <a:pt x="1951360" y="838999"/>
                  <a:pt x="1951990" y="828676"/>
                  <a:pt x="1948442" y="820396"/>
                </a:cubicBezTo>
                <a:cubicBezTo>
                  <a:pt x="1943424" y="808687"/>
                  <a:pt x="1936368" y="797922"/>
                  <a:pt x="1931350" y="786213"/>
                </a:cubicBezTo>
                <a:cubicBezTo>
                  <a:pt x="1893618" y="698172"/>
                  <a:pt x="1962410" y="839789"/>
                  <a:pt x="1905713" y="726392"/>
                </a:cubicBezTo>
                <a:cubicBezTo>
                  <a:pt x="1902864" y="709300"/>
                  <a:pt x="1899802" y="692243"/>
                  <a:pt x="1897167" y="675117"/>
                </a:cubicBezTo>
                <a:cubicBezTo>
                  <a:pt x="1889351" y="624315"/>
                  <a:pt x="1887196" y="589303"/>
                  <a:pt x="1871529" y="538385"/>
                </a:cubicBezTo>
                <a:cubicBezTo>
                  <a:pt x="1867783" y="526209"/>
                  <a:pt x="1859456" y="515910"/>
                  <a:pt x="1854438" y="504201"/>
                </a:cubicBezTo>
                <a:cubicBezTo>
                  <a:pt x="1850890" y="495921"/>
                  <a:pt x="1848741" y="487110"/>
                  <a:pt x="1845892" y="478564"/>
                </a:cubicBezTo>
                <a:cubicBezTo>
                  <a:pt x="1840291" y="439360"/>
                  <a:pt x="1839546" y="419483"/>
                  <a:pt x="1828800" y="384560"/>
                </a:cubicBezTo>
                <a:cubicBezTo>
                  <a:pt x="1820853" y="358731"/>
                  <a:pt x="1815249" y="331819"/>
                  <a:pt x="1803163" y="307648"/>
                </a:cubicBezTo>
                <a:cubicBezTo>
                  <a:pt x="1791769" y="284859"/>
                  <a:pt x="1777037" y="263453"/>
                  <a:pt x="1768980" y="239282"/>
                </a:cubicBezTo>
                <a:cubicBezTo>
                  <a:pt x="1766131" y="230736"/>
                  <a:pt x="1764809" y="221519"/>
                  <a:pt x="1760434" y="213644"/>
                </a:cubicBezTo>
                <a:cubicBezTo>
                  <a:pt x="1748811" y="192723"/>
                  <a:pt x="1723558" y="153120"/>
                  <a:pt x="1700614" y="136732"/>
                </a:cubicBezTo>
                <a:cubicBezTo>
                  <a:pt x="1690247" y="129327"/>
                  <a:pt x="1677825" y="125338"/>
                  <a:pt x="1666430" y="119641"/>
                </a:cubicBezTo>
                <a:cubicBezTo>
                  <a:pt x="1660733" y="111095"/>
                  <a:pt x="1657359" y="100419"/>
                  <a:pt x="1649339" y="94003"/>
                </a:cubicBezTo>
                <a:cubicBezTo>
                  <a:pt x="1642305" y="88375"/>
                  <a:pt x="1631933" y="89116"/>
                  <a:pt x="1623701" y="85457"/>
                </a:cubicBezTo>
                <a:cubicBezTo>
                  <a:pt x="1606239" y="77696"/>
                  <a:pt x="1589889" y="67581"/>
                  <a:pt x="1572427" y="59820"/>
                </a:cubicBezTo>
                <a:cubicBezTo>
                  <a:pt x="1564195" y="56161"/>
                  <a:pt x="1554846" y="55303"/>
                  <a:pt x="1546789" y="51274"/>
                </a:cubicBezTo>
                <a:cubicBezTo>
                  <a:pt x="1537603" y="46681"/>
                  <a:pt x="1530804" y="37693"/>
                  <a:pt x="1521152" y="34183"/>
                </a:cubicBezTo>
                <a:cubicBezTo>
                  <a:pt x="1499076" y="26155"/>
                  <a:pt x="1475448" y="23272"/>
                  <a:pt x="1452786" y="17091"/>
                </a:cubicBezTo>
                <a:cubicBezTo>
                  <a:pt x="1385908" y="-1149"/>
                  <a:pt x="1485680" y="15861"/>
                  <a:pt x="1358782" y="0"/>
                </a:cubicBezTo>
                <a:cubicBezTo>
                  <a:pt x="1318902" y="2848"/>
                  <a:pt x="1278849" y="3874"/>
                  <a:pt x="1239141" y="8545"/>
                </a:cubicBezTo>
                <a:cubicBezTo>
                  <a:pt x="1230194" y="9597"/>
                  <a:pt x="1222336" y="15324"/>
                  <a:pt x="1213503" y="17091"/>
                </a:cubicBezTo>
                <a:cubicBezTo>
                  <a:pt x="1141122" y="31567"/>
                  <a:pt x="1172123" y="18891"/>
                  <a:pt x="1110954" y="34183"/>
                </a:cubicBezTo>
                <a:cubicBezTo>
                  <a:pt x="1089644" y="39510"/>
                  <a:pt x="1070161" y="48946"/>
                  <a:pt x="1051133" y="59820"/>
                </a:cubicBezTo>
                <a:cubicBezTo>
                  <a:pt x="1024874" y="74825"/>
                  <a:pt x="1022307" y="83672"/>
                  <a:pt x="991313" y="94003"/>
                </a:cubicBezTo>
                <a:cubicBezTo>
                  <a:pt x="969028" y="101431"/>
                  <a:pt x="945231" y="103667"/>
                  <a:pt x="922946" y="111095"/>
                </a:cubicBezTo>
                <a:cubicBezTo>
                  <a:pt x="857892" y="132779"/>
                  <a:pt x="889338" y="124653"/>
                  <a:pt x="828943" y="136732"/>
                </a:cubicBezTo>
                <a:cubicBezTo>
                  <a:pt x="820397" y="142429"/>
                  <a:pt x="811103" y="147140"/>
                  <a:pt x="803305" y="153824"/>
                </a:cubicBezTo>
                <a:lnTo>
                  <a:pt x="734939" y="23073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78" y="1406517"/>
            <a:ext cx="2781443" cy="285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7" y="2903604"/>
            <a:ext cx="5466249" cy="8121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20243" y="1322950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Gene loss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5916620"/>
            <a:ext cx="5209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HGT = replication and transfer of existing gene, no gene loss.</a:t>
            </a:r>
            <a:endParaRPr lang="en-US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270814" y="3565386"/>
            <a:ext cx="0" cy="77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00259" y="4311181"/>
            <a:ext cx="541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HGT</a:t>
            </a:r>
            <a:endParaRPr lang="en-US" sz="1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948168" y="3429798"/>
            <a:ext cx="0" cy="800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494732" y="4311181"/>
            <a:ext cx="923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Adaptive</a:t>
            </a:r>
            <a:endParaRPr lang="en-US" sz="1600" dirty="0"/>
          </a:p>
        </p:txBody>
      </p:sp>
      <p:sp>
        <p:nvSpPr>
          <p:cNvPr id="15" name="Прямоугольник 14"/>
          <p:cNvSpPr/>
          <p:nvPr/>
        </p:nvSpPr>
        <p:spPr>
          <a:xfrm rot="7609">
            <a:off x="10731102" y="2215642"/>
            <a:ext cx="185832" cy="1491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7850274" y="2031302"/>
            <a:ext cx="1171642" cy="429975"/>
            <a:chOff x="2105025" y="4740275"/>
            <a:chExt cx="1311566" cy="558914"/>
          </a:xfrm>
        </p:grpSpPr>
        <p:sp>
          <p:nvSpPr>
            <p:cNvPr id="151" name="Блок-схема: знак завершения 150"/>
            <p:cNvSpPr/>
            <p:nvPr/>
          </p:nvSpPr>
          <p:spPr>
            <a:xfrm>
              <a:off x="2314229" y="4907761"/>
              <a:ext cx="1086416" cy="329817"/>
            </a:xfrm>
            <a:prstGeom prst="flowChartTerminator">
              <a:avLst/>
            </a:prstGeom>
            <a:solidFill>
              <a:srgbClr val="B1C6CF">
                <a:alpha val="38824"/>
              </a:srgbClr>
            </a:solidFill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</a:t>
              </a:r>
              <a:endParaRPr lang="en-US" dirty="0"/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2229151" y="4740275"/>
              <a:ext cx="161925" cy="203200"/>
            </a:xfrm>
            <a:custGeom>
              <a:avLst/>
              <a:gdLst>
                <a:gd name="connsiteX0" fmla="*/ 60325 w 60325"/>
                <a:gd name="connsiteY0" fmla="*/ 139700 h 139700"/>
                <a:gd name="connsiteX1" fmla="*/ 44450 w 60325"/>
                <a:gd name="connsiteY1" fmla="*/ 127000 h 139700"/>
                <a:gd name="connsiteX2" fmla="*/ 25400 w 60325"/>
                <a:gd name="connsiteY2" fmla="*/ 111125 h 139700"/>
                <a:gd name="connsiteX3" fmla="*/ 12700 w 60325"/>
                <a:gd name="connsiteY3" fmla="*/ 92075 h 139700"/>
                <a:gd name="connsiteX4" fmla="*/ 6350 w 60325"/>
                <a:gd name="connsiteY4" fmla="*/ 82550 h 139700"/>
                <a:gd name="connsiteX5" fmla="*/ 0 w 60325"/>
                <a:gd name="connsiteY5" fmla="*/ 63500 h 139700"/>
                <a:gd name="connsiteX6" fmla="*/ 3175 w 60325"/>
                <a:gd name="connsiteY6" fmla="*/ 44450 h 139700"/>
                <a:gd name="connsiteX7" fmla="*/ 6350 w 60325"/>
                <a:gd name="connsiteY7" fmla="*/ 34925 h 139700"/>
                <a:gd name="connsiteX8" fmla="*/ 9525 w 60325"/>
                <a:gd name="connsiteY8" fmla="*/ 22225 h 139700"/>
                <a:gd name="connsiteX9" fmla="*/ 15875 w 60325"/>
                <a:gd name="connsiteY9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25" h="139700">
                  <a:moveTo>
                    <a:pt x="60325" y="139700"/>
                  </a:moveTo>
                  <a:cubicBezTo>
                    <a:pt x="55033" y="135467"/>
                    <a:pt x="49871" y="131066"/>
                    <a:pt x="44450" y="127000"/>
                  </a:cubicBezTo>
                  <a:cubicBezTo>
                    <a:pt x="34666" y="119662"/>
                    <a:pt x="33531" y="121580"/>
                    <a:pt x="25400" y="111125"/>
                  </a:cubicBezTo>
                  <a:cubicBezTo>
                    <a:pt x="20715" y="105101"/>
                    <a:pt x="16933" y="98425"/>
                    <a:pt x="12700" y="92075"/>
                  </a:cubicBezTo>
                  <a:cubicBezTo>
                    <a:pt x="10583" y="88900"/>
                    <a:pt x="7557" y="86170"/>
                    <a:pt x="6350" y="82550"/>
                  </a:cubicBezTo>
                  <a:lnTo>
                    <a:pt x="0" y="63500"/>
                  </a:lnTo>
                  <a:cubicBezTo>
                    <a:pt x="1058" y="57150"/>
                    <a:pt x="1778" y="50734"/>
                    <a:pt x="3175" y="44450"/>
                  </a:cubicBezTo>
                  <a:cubicBezTo>
                    <a:pt x="3901" y="41183"/>
                    <a:pt x="5431" y="38143"/>
                    <a:pt x="6350" y="34925"/>
                  </a:cubicBezTo>
                  <a:cubicBezTo>
                    <a:pt x="7549" y="30729"/>
                    <a:pt x="8271" y="26405"/>
                    <a:pt x="9525" y="22225"/>
                  </a:cubicBezTo>
                  <a:cubicBezTo>
                    <a:pt x="16210" y="-57"/>
                    <a:pt x="15875" y="10221"/>
                    <a:pt x="158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2105025" y="5054600"/>
              <a:ext cx="231775" cy="88900"/>
            </a:xfrm>
            <a:custGeom>
              <a:avLst/>
              <a:gdLst>
                <a:gd name="connsiteX0" fmla="*/ 120650 w 120650"/>
                <a:gd name="connsiteY0" fmla="*/ 0 h 88900"/>
                <a:gd name="connsiteX1" fmla="*/ 104775 w 120650"/>
                <a:gd name="connsiteY1" fmla="*/ 12700 h 88900"/>
                <a:gd name="connsiteX2" fmla="*/ 85725 w 120650"/>
                <a:gd name="connsiteY2" fmla="*/ 28575 h 88900"/>
                <a:gd name="connsiteX3" fmla="*/ 73025 w 120650"/>
                <a:gd name="connsiteY3" fmla="*/ 47625 h 88900"/>
                <a:gd name="connsiteX4" fmla="*/ 60325 w 120650"/>
                <a:gd name="connsiteY4" fmla="*/ 79375 h 88900"/>
                <a:gd name="connsiteX5" fmla="*/ 38100 w 120650"/>
                <a:gd name="connsiteY5" fmla="*/ 88900 h 88900"/>
                <a:gd name="connsiteX6" fmla="*/ 28575 w 120650"/>
                <a:gd name="connsiteY6" fmla="*/ 82550 h 88900"/>
                <a:gd name="connsiteX7" fmla="*/ 19050 w 120650"/>
                <a:gd name="connsiteY7" fmla="*/ 79375 h 88900"/>
                <a:gd name="connsiteX8" fmla="*/ 0 w 120650"/>
                <a:gd name="connsiteY8" fmla="*/ 6667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" h="88900">
                  <a:moveTo>
                    <a:pt x="120650" y="0"/>
                  </a:moveTo>
                  <a:cubicBezTo>
                    <a:pt x="115358" y="4233"/>
                    <a:pt x="109875" y="8238"/>
                    <a:pt x="104775" y="12700"/>
                  </a:cubicBezTo>
                  <a:cubicBezTo>
                    <a:pt x="85218" y="29813"/>
                    <a:pt x="105219" y="15579"/>
                    <a:pt x="85725" y="28575"/>
                  </a:cubicBezTo>
                  <a:cubicBezTo>
                    <a:pt x="81492" y="34925"/>
                    <a:pt x="74876" y="40221"/>
                    <a:pt x="73025" y="47625"/>
                  </a:cubicBezTo>
                  <a:cubicBezTo>
                    <a:pt x="70379" y="58210"/>
                    <a:pt x="68479" y="71221"/>
                    <a:pt x="60325" y="79375"/>
                  </a:cubicBezTo>
                  <a:cubicBezTo>
                    <a:pt x="53016" y="86684"/>
                    <a:pt x="47816" y="86471"/>
                    <a:pt x="38100" y="88900"/>
                  </a:cubicBezTo>
                  <a:cubicBezTo>
                    <a:pt x="34925" y="86783"/>
                    <a:pt x="31988" y="84257"/>
                    <a:pt x="28575" y="82550"/>
                  </a:cubicBezTo>
                  <a:cubicBezTo>
                    <a:pt x="25582" y="81053"/>
                    <a:pt x="21976" y="81000"/>
                    <a:pt x="19050" y="79375"/>
                  </a:cubicBezTo>
                  <a:cubicBezTo>
                    <a:pt x="12379" y="75669"/>
                    <a:pt x="0" y="66675"/>
                    <a:pt x="0" y="666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2105025" y="5179443"/>
              <a:ext cx="274637" cy="112671"/>
            </a:xfrm>
            <a:custGeom>
              <a:avLst/>
              <a:gdLst>
                <a:gd name="connsiteX0" fmla="*/ 158750 w 158750"/>
                <a:gd name="connsiteY0" fmla="*/ 0 h 88900"/>
                <a:gd name="connsiteX1" fmla="*/ 146050 w 158750"/>
                <a:gd name="connsiteY1" fmla="*/ 15875 h 88900"/>
                <a:gd name="connsiteX2" fmla="*/ 139700 w 158750"/>
                <a:gd name="connsiteY2" fmla="*/ 25400 h 88900"/>
                <a:gd name="connsiteX3" fmla="*/ 120650 w 158750"/>
                <a:gd name="connsiteY3" fmla="*/ 44450 h 88900"/>
                <a:gd name="connsiteX4" fmla="*/ 101600 w 158750"/>
                <a:gd name="connsiteY4" fmla="*/ 60325 h 88900"/>
                <a:gd name="connsiteX5" fmla="*/ 95250 w 158750"/>
                <a:gd name="connsiteY5" fmla="*/ 69850 h 88900"/>
                <a:gd name="connsiteX6" fmla="*/ 73025 w 158750"/>
                <a:gd name="connsiteY6" fmla="*/ 76200 h 88900"/>
                <a:gd name="connsiteX7" fmla="*/ 63500 w 158750"/>
                <a:gd name="connsiteY7" fmla="*/ 73025 h 88900"/>
                <a:gd name="connsiteX8" fmla="*/ 44450 w 158750"/>
                <a:gd name="connsiteY8" fmla="*/ 60325 h 88900"/>
                <a:gd name="connsiteX9" fmla="*/ 25400 w 158750"/>
                <a:gd name="connsiteY9" fmla="*/ 53975 h 88900"/>
                <a:gd name="connsiteX10" fmla="*/ 15875 w 158750"/>
                <a:gd name="connsiteY10" fmla="*/ 57150 h 88900"/>
                <a:gd name="connsiteX11" fmla="*/ 9525 w 158750"/>
                <a:gd name="connsiteY11" fmla="*/ 79375 h 88900"/>
                <a:gd name="connsiteX12" fmla="*/ 0 w 158750"/>
                <a:gd name="connsiteY1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750" h="88900">
                  <a:moveTo>
                    <a:pt x="158750" y="0"/>
                  </a:moveTo>
                  <a:cubicBezTo>
                    <a:pt x="154517" y="5292"/>
                    <a:pt x="150116" y="10454"/>
                    <a:pt x="146050" y="15875"/>
                  </a:cubicBezTo>
                  <a:cubicBezTo>
                    <a:pt x="143760" y="18928"/>
                    <a:pt x="142235" y="22548"/>
                    <a:pt x="139700" y="25400"/>
                  </a:cubicBezTo>
                  <a:cubicBezTo>
                    <a:pt x="133734" y="32112"/>
                    <a:pt x="127000" y="38100"/>
                    <a:pt x="120650" y="44450"/>
                  </a:cubicBezTo>
                  <a:cubicBezTo>
                    <a:pt x="108427" y="56673"/>
                    <a:pt x="114861" y="51484"/>
                    <a:pt x="101600" y="60325"/>
                  </a:cubicBezTo>
                  <a:cubicBezTo>
                    <a:pt x="99483" y="63500"/>
                    <a:pt x="98230" y="67466"/>
                    <a:pt x="95250" y="69850"/>
                  </a:cubicBezTo>
                  <a:cubicBezTo>
                    <a:pt x="93180" y="71506"/>
                    <a:pt x="73855" y="75993"/>
                    <a:pt x="73025" y="76200"/>
                  </a:cubicBezTo>
                  <a:cubicBezTo>
                    <a:pt x="69850" y="75142"/>
                    <a:pt x="66426" y="74650"/>
                    <a:pt x="63500" y="73025"/>
                  </a:cubicBezTo>
                  <a:cubicBezTo>
                    <a:pt x="56829" y="69319"/>
                    <a:pt x="51690" y="62738"/>
                    <a:pt x="44450" y="60325"/>
                  </a:cubicBezTo>
                  <a:lnTo>
                    <a:pt x="25400" y="53975"/>
                  </a:lnTo>
                  <a:cubicBezTo>
                    <a:pt x="22225" y="55033"/>
                    <a:pt x="18242" y="54783"/>
                    <a:pt x="15875" y="57150"/>
                  </a:cubicBezTo>
                  <a:cubicBezTo>
                    <a:pt x="14294" y="58731"/>
                    <a:pt x="9635" y="79183"/>
                    <a:pt x="9525" y="79375"/>
                  </a:cubicBezTo>
                  <a:cubicBezTo>
                    <a:pt x="7297" y="83274"/>
                    <a:pt x="0" y="88900"/>
                    <a:pt x="0" y="889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2105025" y="4949825"/>
              <a:ext cx="250825" cy="57150"/>
            </a:xfrm>
            <a:custGeom>
              <a:avLst/>
              <a:gdLst>
                <a:gd name="connsiteX0" fmla="*/ 155575 w 155575"/>
                <a:gd name="connsiteY0" fmla="*/ 73055 h 73055"/>
                <a:gd name="connsiteX1" fmla="*/ 133350 w 155575"/>
                <a:gd name="connsiteY1" fmla="*/ 69880 h 73055"/>
                <a:gd name="connsiteX2" fmla="*/ 127000 w 155575"/>
                <a:gd name="connsiteY2" fmla="*/ 60355 h 73055"/>
                <a:gd name="connsiteX3" fmla="*/ 117475 w 155575"/>
                <a:gd name="connsiteY3" fmla="*/ 54005 h 73055"/>
                <a:gd name="connsiteX4" fmla="*/ 98425 w 155575"/>
                <a:gd name="connsiteY4" fmla="*/ 47655 h 73055"/>
                <a:gd name="connsiteX5" fmla="*/ 69850 w 155575"/>
                <a:gd name="connsiteY5" fmla="*/ 38130 h 73055"/>
                <a:gd name="connsiteX6" fmla="*/ 60325 w 155575"/>
                <a:gd name="connsiteY6" fmla="*/ 34955 h 73055"/>
                <a:gd name="connsiteX7" fmla="*/ 50800 w 155575"/>
                <a:gd name="connsiteY7" fmla="*/ 31780 h 73055"/>
                <a:gd name="connsiteX8" fmla="*/ 31750 w 155575"/>
                <a:gd name="connsiteY8" fmla="*/ 22255 h 73055"/>
                <a:gd name="connsiteX9" fmla="*/ 22225 w 155575"/>
                <a:gd name="connsiteY9" fmla="*/ 15905 h 73055"/>
                <a:gd name="connsiteX10" fmla="*/ 19050 w 155575"/>
                <a:gd name="connsiteY10" fmla="*/ 3205 h 73055"/>
                <a:gd name="connsiteX11" fmla="*/ 0 w 155575"/>
                <a:gd name="connsiteY11" fmla="*/ 30 h 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575" h="73055">
                  <a:moveTo>
                    <a:pt x="155575" y="73055"/>
                  </a:moveTo>
                  <a:cubicBezTo>
                    <a:pt x="148167" y="71997"/>
                    <a:pt x="140189" y="72919"/>
                    <a:pt x="133350" y="69880"/>
                  </a:cubicBezTo>
                  <a:cubicBezTo>
                    <a:pt x="129863" y="68330"/>
                    <a:pt x="129698" y="63053"/>
                    <a:pt x="127000" y="60355"/>
                  </a:cubicBezTo>
                  <a:cubicBezTo>
                    <a:pt x="124302" y="57657"/>
                    <a:pt x="120962" y="55555"/>
                    <a:pt x="117475" y="54005"/>
                  </a:cubicBezTo>
                  <a:cubicBezTo>
                    <a:pt x="111358" y="51287"/>
                    <a:pt x="104775" y="49772"/>
                    <a:pt x="98425" y="47655"/>
                  </a:cubicBezTo>
                  <a:lnTo>
                    <a:pt x="69850" y="38130"/>
                  </a:lnTo>
                  <a:lnTo>
                    <a:pt x="60325" y="34955"/>
                  </a:lnTo>
                  <a:cubicBezTo>
                    <a:pt x="57150" y="33897"/>
                    <a:pt x="53585" y="33636"/>
                    <a:pt x="50800" y="31780"/>
                  </a:cubicBezTo>
                  <a:cubicBezTo>
                    <a:pt x="23503" y="13582"/>
                    <a:pt x="58040" y="35400"/>
                    <a:pt x="31750" y="22255"/>
                  </a:cubicBezTo>
                  <a:cubicBezTo>
                    <a:pt x="28337" y="20548"/>
                    <a:pt x="25400" y="18022"/>
                    <a:pt x="22225" y="15905"/>
                  </a:cubicBezTo>
                  <a:cubicBezTo>
                    <a:pt x="21167" y="11672"/>
                    <a:pt x="22601" y="5741"/>
                    <a:pt x="19050" y="3205"/>
                  </a:cubicBezTo>
                  <a:cubicBezTo>
                    <a:pt x="13812" y="-537"/>
                    <a:pt x="0" y="30"/>
                    <a:pt x="0" y="3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2549525" y="4864088"/>
              <a:ext cx="47625" cy="60337"/>
            </a:xfrm>
            <a:custGeom>
              <a:avLst/>
              <a:gdLst>
                <a:gd name="connsiteX0" fmla="*/ 47625 w 47625"/>
                <a:gd name="connsiteY0" fmla="*/ 60337 h 60337"/>
                <a:gd name="connsiteX1" fmla="*/ 44450 w 47625"/>
                <a:gd name="connsiteY1" fmla="*/ 44462 h 60337"/>
                <a:gd name="connsiteX2" fmla="*/ 12700 w 47625"/>
                <a:gd name="connsiteY2" fmla="*/ 6362 h 60337"/>
                <a:gd name="connsiteX3" fmla="*/ 0 w 47625"/>
                <a:gd name="connsiteY3" fmla="*/ 12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0337">
                  <a:moveTo>
                    <a:pt x="47625" y="60337"/>
                  </a:moveTo>
                  <a:cubicBezTo>
                    <a:pt x="46567" y="55045"/>
                    <a:pt x="46683" y="49375"/>
                    <a:pt x="44450" y="44462"/>
                  </a:cubicBezTo>
                  <a:cubicBezTo>
                    <a:pt x="39357" y="33257"/>
                    <a:pt x="22334" y="12785"/>
                    <a:pt x="12700" y="6362"/>
                  </a:cubicBezTo>
                  <a:cubicBezTo>
                    <a:pt x="2294" y="-575"/>
                    <a:pt x="6991" y="12"/>
                    <a:pt x="0" y="1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2557880" y="5241925"/>
              <a:ext cx="44541" cy="57150"/>
            </a:xfrm>
            <a:custGeom>
              <a:avLst/>
              <a:gdLst>
                <a:gd name="connsiteX0" fmla="*/ 38105 w 44541"/>
                <a:gd name="connsiteY0" fmla="*/ 0 h 57150"/>
                <a:gd name="connsiteX1" fmla="*/ 44455 w 44541"/>
                <a:gd name="connsiteY1" fmla="*/ 15875 h 57150"/>
                <a:gd name="connsiteX2" fmla="*/ 34930 w 44541"/>
                <a:gd name="connsiteY2" fmla="*/ 22225 h 57150"/>
                <a:gd name="connsiteX3" fmla="*/ 19055 w 44541"/>
                <a:gd name="connsiteY3" fmla="*/ 41275 h 57150"/>
                <a:gd name="connsiteX4" fmla="*/ 5 w 44541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1" h="57150">
                  <a:moveTo>
                    <a:pt x="38105" y="0"/>
                  </a:moveTo>
                  <a:cubicBezTo>
                    <a:pt x="40222" y="5292"/>
                    <a:pt x="45261" y="10233"/>
                    <a:pt x="44455" y="15875"/>
                  </a:cubicBezTo>
                  <a:cubicBezTo>
                    <a:pt x="43915" y="19653"/>
                    <a:pt x="37628" y="19527"/>
                    <a:pt x="34930" y="22225"/>
                  </a:cubicBezTo>
                  <a:cubicBezTo>
                    <a:pt x="16586" y="40569"/>
                    <a:pt x="42461" y="23070"/>
                    <a:pt x="19055" y="41275"/>
                  </a:cubicBezTo>
                  <a:cubicBezTo>
                    <a:pt x="-876" y="56777"/>
                    <a:pt x="5" y="46036"/>
                    <a:pt x="5" y="5715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2714625" y="4864095"/>
              <a:ext cx="34925" cy="53980"/>
            </a:xfrm>
            <a:custGeom>
              <a:avLst/>
              <a:gdLst>
                <a:gd name="connsiteX0" fmla="*/ 34925 w 34925"/>
                <a:gd name="connsiteY0" fmla="*/ 53980 h 53980"/>
                <a:gd name="connsiteX1" fmla="*/ 19050 w 34925"/>
                <a:gd name="connsiteY1" fmla="*/ 28580 h 53980"/>
                <a:gd name="connsiteX2" fmla="*/ 15875 w 34925"/>
                <a:gd name="connsiteY2" fmla="*/ 19055 h 53980"/>
                <a:gd name="connsiteX3" fmla="*/ 0 w 34925"/>
                <a:gd name="connsiteY3" fmla="*/ 5 h 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" h="53980">
                  <a:moveTo>
                    <a:pt x="34925" y="53980"/>
                  </a:moveTo>
                  <a:cubicBezTo>
                    <a:pt x="18305" y="12429"/>
                    <a:pt x="39383" y="59079"/>
                    <a:pt x="19050" y="28580"/>
                  </a:cubicBezTo>
                  <a:cubicBezTo>
                    <a:pt x="17194" y="25795"/>
                    <a:pt x="17500" y="21981"/>
                    <a:pt x="15875" y="19055"/>
                  </a:cubicBezTo>
                  <a:cubicBezTo>
                    <a:pt x="4802" y="-876"/>
                    <a:pt x="10500" y="5"/>
                    <a:pt x="0" y="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2841413" y="4841875"/>
              <a:ext cx="32048" cy="76200"/>
            </a:xfrm>
            <a:custGeom>
              <a:avLst/>
              <a:gdLst>
                <a:gd name="connsiteX0" fmla="*/ 25612 w 32048"/>
                <a:gd name="connsiteY0" fmla="*/ 76200 h 76200"/>
                <a:gd name="connsiteX1" fmla="*/ 31962 w 32048"/>
                <a:gd name="connsiteY1" fmla="*/ 60325 h 76200"/>
                <a:gd name="connsiteX2" fmla="*/ 19262 w 32048"/>
                <a:gd name="connsiteY2" fmla="*/ 41275 h 76200"/>
                <a:gd name="connsiteX3" fmla="*/ 3387 w 32048"/>
                <a:gd name="connsiteY3" fmla="*/ 22225 h 76200"/>
                <a:gd name="connsiteX4" fmla="*/ 212 w 32048"/>
                <a:gd name="connsiteY4" fmla="*/ 12700 h 76200"/>
                <a:gd name="connsiteX5" fmla="*/ 9737 w 32048"/>
                <a:gd name="connsiteY5" fmla="*/ 3175 h 76200"/>
                <a:gd name="connsiteX6" fmla="*/ 12912 w 32048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" h="76200">
                  <a:moveTo>
                    <a:pt x="25612" y="76200"/>
                  </a:moveTo>
                  <a:cubicBezTo>
                    <a:pt x="27729" y="70908"/>
                    <a:pt x="31255" y="65980"/>
                    <a:pt x="31962" y="60325"/>
                  </a:cubicBezTo>
                  <a:cubicBezTo>
                    <a:pt x="33054" y="51592"/>
                    <a:pt x="23524" y="46390"/>
                    <a:pt x="19262" y="41275"/>
                  </a:cubicBezTo>
                  <a:cubicBezTo>
                    <a:pt x="-2840" y="14753"/>
                    <a:pt x="31214" y="50052"/>
                    <a:pt x="3387" y="22225"/>
                  </a:cubicBezTo>
                  <a:cubicBezTo>
                    <a:pt x="2329" y="19050"/>
                    <a:pt x="-846" y="15875"/>
                    <a:pt x="212" y="12700"/>
                  </a:cubicBezTo>
                  <a:cubicBezTo>
                    <a:pt x="1632" y="8440"/>
                    <a:pt x="6562" y="6350"/>
                    <a:pt x="9737" y="3175"/>
                  </a:cubicBezTo>
                  <a:lnTo>
                    <a:pt x="12912" y="0"/>
                  </a:ln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2803525" y="5241925"/>
              <a:ext cx="25453" cy="54257"/>
            </a:xfrm>
            <a:custGeom>
              <a:avLst/>
              <a:gdLst>
                <a:gd name="connsiteX0" fmla="*/ 19050 w 25453"/>
                <a:gd name="connsiteY0" fmla="*/ 0 h 54257"/>
                <a:gd name="connsiteX1" fmla="*/ 25400 w 25453"/>
                <a:gd name="connsiteY1" fmla="*/ 15875 h 54257"/>
                <a:gd name="connsiteX2" fmla="*/ 22225 w 25453"/>
                <a:gd name="connsiteY2" fmla="*/ 25400 h 54257"/>
                <a:gd name="connsiteX3" fmla="*/ 15875 w 25453"/>
                <a:gd name="connsiteY3" fmla="*/ 34925 h 54257"/>
                <a:gd name="connsiteX4" fmla="*/ 3175 w 25453"/>
                <a:gd name="connsiteY4" fmla="*/ 53975 h 54257"/>
                <a:gd name="connsiteX5" fmla="*/ 0 w 25453"/>
                <a:gd name="connsiteY5" fmla="*/ 53975 h 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54257">
                  <a:moveTo>
                    <a:pt x="19050" y="0"/>
                  </a:moveTo>
                  <a:cubicBezTo>
                    <a:pt x="21167" y="5292"/>
                    <a:pt x="24693" y="10220"/>
                    <a:pt x="25400" y="15875"/>
                  </a:cubicBezTo>
                  <a:cubicBezTo>
                    <a:pt x="25815" y="19196"/>
                    <a:pt x="23722" y="22407"/>
                    <a:pt x="22225" y="25400"/>
                  </a:cubicBezTo>
                  <a:cubicBezTo>
                    <a:pt x="20518" y="28813"/>
                    <a:pt x="17582" y="31512"/>
                    <a:pt x="15875" y="34925"/>
                  </a:cubicBezTo>
                  <a:cubicBezTo>
                    <a:pt x="9377" y="47921"/>
                    <a:pt x="17620" y="43141"/>
                    <a:pt x="3175" y="53975"/>
                  </a:cubicBezTo>
                  <a:cubicBezTo>
                    <a:pt x="2328" y="54610"/>
                    <a:pt x="1058" y="53975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2933700" y="4863063"/>
              <a:ext cx="45719" cy="51837"/>
            </a:xfrm>
            <a:custGeom>
              <a:avLst/>
              <a:gdLst>
                <a:gd name="connsiteX0" fmla="*/ 0 w 53975"/>
                <a:gd name="connsiteY0" fmla="*/ 50800 h 50800"/>
                <a:gd name="connsiteX1" fmla="*/ 22225 w 53975"/>
                <a:gd name="connsiteY1" fmla="*/ 31750 h 50800"/>
                <a:gd name="connsiteX2" fmla="*/ 19050 w 53975"/>
                <a:gd name="connsiteY2" fmla="*/ 19050 h 50800"/>
                <a:gd name="connsiteX3" fmla="*/ 22225 w 53975"/>
                <a:gd name="connsiteY3" fmla="*/ 6350 h 50800"/>
                <a:gd name="connsiteX4" fmla="*/ 47625 w 53975"/>
                <a:gd name="connsiteY4" fmla="*/ 3175 h 50800"/>
                <a:gd name="connsiteX5" fmla="*/ 53975 w 53975"/>
                <a:gd name="connsiteY5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5" h="50800">
                  <a:moveTo>
                    <a:pt x="0" y="50800"/>
                  </a:moveTo>
                  <a:cubicBezTo>
                    <a:pt x="5564" y="47461"/>
                    <a:pt x="20851" y="41370"/>
                    <a:pt x="22225" y="31750"/>
                  </a:cubicBezTo>
                  <a:cubicBezTo>
                    <a:pt x="22842" y="27430"/>
                    <a:pt x="20108" y="23283"/>
                    <a:pt x="19050" y="19050"/>
                  </a:cubicBezTo>
                  <a:cubicBezTo>
                    <a:pt x="20108" y="14817"/>
                    <a:pt x="18411" y="8469"/>
                    <a:pt x="22225" y="6350"/>
                  </a:cubicBezTo>
                  <a:cubicBezTo>
                    <a:pt x="29684" y="2206"/>
                    <a:pt x="39258" y="4848"/>
                    <a:pt x="47625" y="3175"/>
                  </a:cubicBezTo>
                  <a:cubicBezTo>
                    <a:pt x="49946" y="2711"/>
                    <a:pt x="51858" y="1058"/>
                    <a:pt x="539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2892193" y="5247808"/>
              <a:ext cx="9757" cy="37071"/>
            </a:xfrm>
            <a:custGeom>
              <a:avLst/>
              <a:gdLst>
                <a:gd name="connsiteX0" fmla="*/ 232 w 9757"/>
                <a:gd name="connsiteY0" fmla="*/ 467 h 37071"/>
                <a:gd name="connsiteX1" fmla="*/ 3407 w 9757"/>
                <a:gd name="connsiteY1" fmla="*/ 16342 h 37071"/>
                <a:gd name="connsiteX2" fmla="*/ 9757 w 9757"/>
                <a:gd name="connsiteY2" fmla="*/ 35392 h 37071"/>
                <a:gd name="connsiteX3" fmla="*/ 232 w 9757"/>
                <a:gd name="connsiteY3" fmla="*/ 467 h 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7" h="37071">
                  <a:moveTo>
                    <a:pt x="232" y="467"/>
                  </a:moveTo>
                  <a:cubicBezTo>
                    <a:pt x="-826" y="-2708"/>
                    <a:pt x="1987" y="11136"/>
                    <a:pt x="3407" y="16342"/>
                  </a:cubicBezTo>
                  <a:cubicBezTo>
                    <a:pt x="5168" y="22800"/>
                    <a:pt x="9757" y="35392"/>
                    <a:pt x="9757" y="35392"/>
                  </a:cubicBezTo>
                  <a:cubicBezTo>
                    <a:pt x="6247" y="45921"/>
                    <a:pt x="1290" y="3642"/>
                    <a:pt x="232" y="467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3038475" y="5241925"/>
              <a:ext cx="12829" cy="53975"/>
            </a:xfrm>
            <a:custGeom>
              <a:avLst/>
              <a:gdLst>
                <a:gd name="connsiteX0" fmla="*/ 9525 w 12829"/>
                <a:gd name="connsiteY0" fmla="*/ 0 h 53975"/>
                <a:gd name="connsiteX1" fmla="*/ 9525 w 12829"/>
                <a:gd name="connsiteY1" fmla="*/ 38100 h 53975"/>
                <a:gd name="connsiteX2" fmla="*/ 6350 w 12829"/>
                <a:gd name="connsiteY2" fmla="*/ 47625 h 53975"/>
                <a:gd name="connsiteX3" fmla="*/ 0 w 12829"/>
                <a:gd name="connsiteY3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9" h="53975">
                  <a:moveTo>
                    <a:pt x="9525" y="0"/>
                  </a:moveTo>
                  <a:cubicBezTo>
                    <a:pt x="13600" y="20373"/>
                    <a:pt x="14251" y="14471"/>
                    <a:pt x="9525" y="38100"/>
                  </a:cubicBezTo>
                  <a:cubicBezTo>
                    <a:pt x="8869" y="41382"/>
                    <a:pt x="8072" y="44755"/>
                    <a:pt x="6350" y="47625"/>
                  </a:cubicBezTo>
                  <a:cubicBezTo>
                    <a:pt x="4810" y="50192"/>
                    <a:pt x="2117" y="51858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3114675" y="5232400"/>
              <a:ext cx="22284" cy="63500"/>
            </a:xfrm>
            <a:custGeom>
              <a:avLst/>
              <a:gdLst>
                <a:gd name="connsiteX0" fmla="*/ 19050 w 22284"/>
                <a:gd name="connsiteY0" fmla="*/ 0 h 63500"/>
                <a:gd name="connsiteX1" fmla="*/ 19050 w 22284"/>
                <a:gd name="connsiteY1" fmla="*/ 41275 h 63500"/>
                <a:gd name="connsiteX2" fmla="*/ 15875 w 22284"/>
                <a:gd name="connsiteY2" fmla="*/ 50800 h 63500"/>
                <a:gd name="connsiteX3" fmla="*/ 6350 w 22284"/>
                <a:gd name="connsiteY3" fmla="*/ 57150 h 63500"/>
                <a:gd name="connsiteX4" fmla="*/ 0 w 22284"/>
                <a:gd name="connsiteY4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4" h="63500">
                  <a:moveTo>
                    <a:pt x="19050" y="0"/>
                  </a:moveTo>
                  <a:cubicBezTo>
                    <a:pt x="22816" y="22598"/>
                    <a:pt x="23878" y="17134"/>
                    <a:pt x="19050" y="41275"/>
                  </a:cubicBezTo>
                  <a:cubicBezTo>
                    <a:pt x="18394" y="44557"/>
                    <a:pt x="17966" y="48187"/>
                    <a:pt x="15875" y="50800"/>
                  </a:cubicBezTo>
                  <a:cubicBezTo>
                    <a:pt x="13491" y="53780"/>
                    <a:pt x="9330" y="54766"/>
                    <a:pt x="6350" y="57150"/>
                  </a:cubicBezTo>
                  <a:cubicBezTo>
                    <a:pt x="4013" y="59020"/>
                    <a:pt x="2117" y="61383"/>
                    <a:pt x="0" y="635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3057480" y="4883065"/>
              <a:ext cx="6395" cy="38793"/>
            </a:xfrm>
            <a:custGeom>
              <a:avLst/>
              <a:gdLst>
                <a:gd name="connsiteX0" fmla="*/ 3220 w 6395"/>
                <a:gd name="connsiteY0" fmla="*/ 38185 h 38793"/>
                <a:gd name="connsiteX1" fmla="*/ 6395 w 6395"/>
                <a:gd name="connsiteY1" fmla="*/ 22310 h 38793"/>
                <a:gd name="connsiteX2" fmla="*/ 45 w 6395"/>
                <a:gd name="connsiteY2" fmla="*/ 85 h 38793"/>
                <a:gd name="connsiteX3" fmla="*/ 3220 w 6395"/>
                <a:gd name="connsiteY3" fmla="*/ 38185 h 3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5" h="38793">
                  <a:moveTo>
                    <a:pt x="3220" y="38185"/>
                  </a:moveTo>
                  <a:cubicBezTo>
                    <a:pt x="4278" y="41889"/>
                    <a:pt x="6395" y="27706"/>
                    <a:pt x="6395" y="22310"/>
                  </a:cubicBezTo>
                  <a:cubicBezTo>
                    <a:pt x="6395" y="14419"/>
                    <a:pt x="1542" y="7571"/>
                    <a:pt x="45" y="85"/>
                  </a:cubicBezTo>
                  <a:cubicBezTo>
                    <a:pt x="-370" y="-1991"/>
                    <a:pt x="2162" y="34481"/>
                    <a:pt x="3220" y="38185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3203575" y="4879975"/>
              <a:ext cx="28575" cy="41275"/>
            </a:xfrm>
            <a:custGeom>
              <a:avLst/>
              <a:gdLst>
                <a:gd name="connsiteX0" fmla="*/ 0 w 28575"/>
                <a:gd name="connsiteY0" fmla="*/ 41275 h 41275"/>
                <a:gd name="connsiteX1" fmla="*/ 12700 w 28575"/>
                <a:gd name="connsiteY1" fmla="*/ 25400 h 41275"/>
                <a:gd name="connsiteX2" fmla="*/ 22225 w 28575"/>
                <a:gd name="connsiteY2" fmla="*/ 15875 h 41275"/>
                <a:gd name="connsiteX3" fmla="*/ 25400 w 28575"/>
                <a:gd name="connsiteY3" fmla="*/ 6350 h 41275"/>
                <a:gd name="connsiteX4" fmla="*/ 28575 w 28575"/>
                <a:gd name="connsiteY4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1275">
                  <a:moveTo>
                    <a:pt x="0" y="41275"/>
                  </a:moveTo>
                  <a:cubicBezTo>
                    <a:pt x="4233" y="35983"/>
                    <a:pt x="8238" y="30500"/>
                    <a:pt x="12700" y="25400"/>
                  </a:cubicBezTo>
                  <a:cubicBezTo>
                    <a:pt x="15657" y="22021"/>
                    <a:pt x="19734" y="19611"/>
                    <a:pt x="22225" y="15875"/>
                  </a:cubicBezTo>
                  <a:cubicBezTo>
                    <a:pt x="24081" y="13090"/>
                    <a:pt x="24157" y="9457"/>
                    <a:pt x="25400" y="6350"/>
                  </a:cubicBezTo>
                  <a:cubicBezTo>
                    <a:pt x="26279" y="4153"/>
                    <a:pt x="27517" y="2117"/>
                    <a:pt x="285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3206750" y="5251450"/>
              <a:ext cx="25400" cy="47739"/>
            </a:xfrm>
            <a:custGeom>
              <a:avLst/>
              <a:gdLst>
                <a:gd name="connsiteX0" fmla="*/ 19050 w 25400"/>
                <a:gd name="connsiteY0" fmla="*/ 0 h 47739"/>
                <a:gd name="connsiteX1" fmla="*/ 22225 w 25400"/>
                <a:gd name="connsiteY1" fmla="*/ 15875 h 47739"/>
                <a:gd name="connsiteX2" fmla="*/ 25400 w 25400"/>
                <a:gd name="connsiteY2" fmla="*/ 25400 h 47739"/>
                <a:gd name="connsiteX3" fmla="*/ 22225 w 25400"/>
                <a:gd name="connsiteY3" fmla="*/ 34925 h 47739"/>
                <a:gd name="connsiteX4" fmla="*/ 3175 w 25400"/>
                <a:gd name="connsiteY4" fmla="*/ 47625 h 47739"/>
                <a:gd name="connsiteX5" fmla="*/ 0 w 25400"/>
                <a:gd name="connsiteY5" fmla="*/ 47625 h 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" h="47739">
                  <a:moveTo>
                    <a:pt x="19050" y="0"/>
                  </a:moveTo>
                  <a:cubicBezTo>
                    <a:pt x="20108" y="5292"/>
                    <a:pt x="20916" y="10640"/>
                    <a:pt x="22225" y="15875"/>
                  </a:cubicBezTo>
                  <a:cubicBezTo>
                    <a:pt x="23037" y="19122"/>
                    <a:pt x="25400" y="22053"/>
                    <a:pt x="25400" y="25400"/>
                  </a:cubicBezTo>
                  <a:cubicBezTo>
                    <a:pt x="25400" y="28747"/>
                    <a:pt x="24081" y="32140"/>
                    <a:pt x="22225" y="34925"/>
                  </a:cubicBezTo>
                  <a:cubicBezTo>
                    <a:pt x="16323" y="43778"/>
                    <a:pt x="12495" y="45295"/>
                    <a:pt x="3175" y="47625"/>
                  </a:cubicBezTo>
                  <a:cubicBezTo>
                    <a:pt x="2148" y="47882"/>
                    <a:pt x="1058" y="47625"/>
                    <a:pt x="0" y="4762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3335156" y="5243928"/>
              <a:ext cx="17113" cy="18346"/>
            </a:xfrm>
            <a:custGeom>
              <a:avLst/>
              <a:gdLst>
                <a:gd name="connsiteX0" fmla="*/ 0 w 17113"/>
                <a:gd name="connsiteY0" fmla="*/ 0 h 18346"/>
                <a:gd name="connsiteX1" fmla="*/ 15875 w 17113"/>
                <a:gd name="connsiteY1" fmla="*/ 15875 h 18346"/>
                <a:gd name="connsiteX2" fmla="*/ 0 w 17113"/>
                <a:gd name="connsiteY2" fmla="*/ 0 h 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13" h="18346">
                  <a:moveTo>
                    <a:pt x="0" y="0"/>
                  </a:moveTo>
                  <a:cubicBezTo>
                    <a:pt x="0" y="0"/>
                    <a:pt x="11857" y="9561"/>
                    <a:pt x="15875" y="15875"/>
                  </a:cubicBezTo>
                  <a:cubicBezTo>
                    <a:pt x="22560" y="26379"/>
                    <a:pt x="0" y="0"/>
                    <a:pt x="0" y="0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3379662" y="5155411"/>
              <a:ext cx="28826" cy="22607"/>
            </a:xfrm>
            <a:custGeom>
              <a:avLst/>
              <a:gdLst>
                <a:gd name="connsiteX0" fmla="*/ 239 w 28826"/>
                <a:gd name="connsiteY0" fmla="*/ 322 h 22607"/>
                <a:gd name="connsiteX1" fmla="*/ 16114 w 28826"/>
                <a:gd name="connsiteY1" fmla="*/ 9847 h 22607"/>
                <a:gd name="connsiteX2" fmla="*/ 25639 w 28826"/>
                <a:gd name="connsiteY2" fmla="*/ 13022 h 22607"/>
                <a:gd name="connsiteX3" fmla="*/ 28814 w 28826"/>
                <a:gd name="connsiteY3" fmla="*/ 22547 h 22607"/>
                <a:gd name="connsiteX4" fmla="*/ 239 w 28826"/>
                <a:gd name="connsiteY4" fmla="*/ 322 h 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6" h="22607">
                  <a:moveTo>
                    <a:pt x="239" y="322"/>
                  </a:moveTo>
                  <a:cubicBezTo>
                    <a:pt x="-1878" y="-1795"/>
                    <a:pt x="10594" y="7087"/>
                    <a:pt x="16114" y="9847"/>
                  </a:cubicBezTo>
                  <a:cubicBezTo>
                    <a:pt x="19107" y="11344"/>
                    <a:pt x="23272" y="10655"/>
                    <a:pt x="25639" y="13022"/>
                  </a:cubicBezTo>
                  <a:cubicBezTo>
                    <a:pt x="28006" y="15389"/>
                    <a:pt x="27317" y="19554"/>
                    <a:pt x="28814" y="22547"/>
                  </a:cubicBezTo>
                  <a:cubicBezTo>
                    <a:pt x="29483" y="23886"/>
                    <a:pt x="2356" y="2439"/>
                    <a:pt x="239" y="322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3327400" y="4918073"/>
              <a:ext cx="28575" cy="25402"/>
            </a:xfrm>
            <a:custGeom>
              <a:avLst/>
              <a:gdLst>
                <a:gd name="connsiteX0" fmla="*/ 0 w 28575"/>
                <a:gd name="connsiteY0" fmla="*/ 25402 h 25402"/>
                <a:gd name="connsiteX1" fmla="*/ 28575 w 28575"/>
                <a:gd name="connsiteY1" fmla="*/ 2 h 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5402">
                  <a:moveTo>
                    <a:pt x="0" y="25402"/>
                  </a:moveTo>
                  <a:cubicBezTo>
                    <a:pt x="26148" y="-746"/>
                    <a:pt x="13426" y="2"/>
                    <a:pt x="28575" y="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</a:t>
              </a:r>
              <a:endParaRPr lang="en-US" dirty="0"/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3394075" y="4943475"/>
              <a:ext cx="22516" cy="50800"/>
            </a:xfrm>
            <a:custGeom>
              <a:avLst/>
              <a:gdLst>
                <a:gd name="connsiteX0" fmla="*/ 0 w 22516"/>
                <a:gd name="connsiteY0" fmla="*/ 50800 h 50800"/>
                <a:gd name="connsiteX1" fmla="*/ 9525 w 22516"/>
                <a:gd name="connsiteY1" fmla="*/ 34925 h 50800"/>
                <a:gd name="connsiteX2" fmla="*/ 22225 w 22516"/>
                <a:gd name="connsiteY2" fmla="*/ 15875 h 50800"/>
                <a:gd name="connsiteX3" fmla="*/ 22225 w 22516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6" h="50800">
                  <a:moveTo>
                    <a:pt x="0" y="50800"/>
                  </a:moveTo>
                  <a:cubicBezTo>
                    <a:pt x="3175" y="45508"/>
                    <a:pt x="5822" y="39862"/>
                    <a:pt x="9525" y="34925"/>
                  </a:cubicBezTo>
                  <a:cubicBezTo>
                    <a:pt x="17388" y="24442"/>
                    <a:pt x="20633" y="28610"/>
                    <a:pt x="22225" y="15875"/>
                  </a:cubicBezTo>
                  <a:cubicBezTo>
                    <a:pt x="22881" y="10624"/>
                    <a:pt x="22225" y="5292"/>
                    <a:pt x="2222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</a:t>
              </a:r>
              <a:endParaRPr lang="en-US" dirty="0"/>
            </a:p>
          </p:txBody>
        </p:sp>
      </p:grpSp>
      <p:sp>
        <p:nvSpPr>
          <p:cNvPr id="17" name="Пятно 1 16"/>
          <p:cNvSpPr/>
          <p:nvPr/>
        </p:nvSpPr>
        <p:spPr>
          <a:xfrm rot="182825">
            <a:off x="8981563" y="1322302"/>
            <a:ext cx="408424" cy="35172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Группа 17"/>
          <p:cNvGrpSpPr/>
          <p:nvPr/>
        </p:nvGrpSpPr>
        <p:grpSpPr>
          <a:xfrm>
            <a:off x="10249396" y="2034499"/>
            <a:ext cx="1171642" cy="429975"/>
            <a:chOff x="2105025" y="4740275"/>
            <a:chExt cx="1311566" cy="558914"/>
          </a:xfrm>
        </p:grpSpPr>
        <p:sp>
          <p:nvSpPr>
            <p:cNvPr id="130" name="Блок-схема: знак завершения 129"/>
            <p:cNvSpPr/>
            <p:nvPr/>
          </p:nvSpPr>
          <p:spPr>
            <a:xfrm>
              <a:off x="2314229" y="4907761"/>
              <a:ext cx="1086416" cy="329817"/>
            </a:xfrm>
            <a:prstGeom prst="flowChartTerminator">
              <a:avLst/>
            </a:prstGeom>
            <a:solidFill>
              <a:srgbClr val="B1C6CF">
                <a:alpha val="38824"/>
              </a:srgbClr>
            </a:solidFill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</a:t>
              </a:r>
              <a:endParaRPr lang="en-US" dirty="0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2229151" y="4740275"/>
              <a:ext cx="161925" cy="203200"/>
            </a:xfrm>
            <a:custGeom>
              <a:avLst/>
              <a:gdLst>
                <a:gd name="connsiteX0" fmla="*/ 60325 w 60325"/>
                <a:gd name="connsiteY0" fmla="*/ 139700 h 139700"/>
                <a:gd name="connsiteX1" fmla="*/ 44450 w 60325"/>
                <a:gd name="connsiteY1" fmla="*/ 127000 h 139700"/>
                <a:gd name="connsiteX2" fmla="*/ 25400 w 60325"/>
                <a:gd name="connsiteY2" fmla="*/ 111125 h 139700"/>
                <a:gd name="connsiteX3" fmla="*/ 12700 w 60325"/>
                <a:gd name="connsiteY3" fmla="*/ 92075 h 139700"/>
                <a:gd name="connsiteX4" fmla="*/ 6350 w 60325"/>
                <a:gd name="connsiteY4" fmla="*/ 82550 h 139700"/>
                <a:gd name="connsiteX5" fmla="*/ 0 w 60325"/>
                <a:gd name="connsiteY5" fmla="*/ 63500 h 139700"/>
                <a:gd name="connsiteX6" fmla="*/ 3175 w 60325"/>
                <a:gd name="connsiteY6" fmla="*/ 44450 h 139700"/>
                <a:gd name="connsiteX7" fmla="*/ 6350 w 60325"/>
                <a:gd name="connsiteY7" fmla="*/ 34925 h 139700"/>
                <a:gd name="connsiteX8" fmla="*/ 9525 w 60325"/>
                <a:gd name="connsiteY8" fmla="*/ 22225 h 139700"/>
                <a:gd name="connsiteX9" fmla="*/ 15875 w 60325"/>
                <a:gd name="connsiteY9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25" h="139700">
                  <a:moveTo>
                    <a:pt x="60325" y="139700"/>
                  </a:moveTo>
                  <a:cubicBezTo>
                    <a:pt x="55033" y="135467"/>
                    <a:pt x="49871" y="131066"/>
                    <a:pt x="44450" y="127000"/>
                  </a:cubicBezTo>
                  <a:cubicBezTo>
                    <a:pt x="34666" y="119662"/>
                    <a:pt x="33531" y="121580"/>
                    <a:pt x="25400" y="111125"/>
                  </a:cubicBezTo>
                  <a:cubicBezTo>
                    <a:pt x="20715" y="105101"/>
                    <a:pt x="16933" y="98425"/>
                    <a:pt x="12700" y="92075"/>
                  </a:cubicBezTo>
                  <a:cubicBezTo>
                    <a:pt x="10583" y="88900"/>
                    <a:pt x="7557" y="86170"/>
                    <a:pt x="6350" y="82550"/>
                  </a:cubicBezTo>
                  <a:lnTo>
                    <a:pt x="0" y="63500"/>
                  </a:lnTo>
                  <a:cubicBezTo>
                    <a:pt x="1058" y="57150"/>
                    <a:pt x="1778" y="50734"/>
                    <a:pt x="3175" y="44450"/>
                  </a:cubicBezTo>
                  <a:cubicBezTo>
                    <a:pt x="3901" y="41183"/>
                    <a:pt x="5431" y="38143"/>
                    <a:pt x="6350" y="34925"/>
                  </a:cubicBezTo>
                  <a:cubicBezTo>
                    <a:pt x="7549" y="30729"/>
                    <a:pt x="8271" y="26405"/>
                    <a:pt x="9525" y="22225"/>
                  </a:cubicBezTo>
                  <a:cubicBezTo>
                    <a:pt x="16210" y="-57"/>
                    <a:pt x="15875" y="10221"/>
                    <a:pt x="158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2105025" y="5054600"/>
              <a:ext cx="231775" cy="88900"/>
            </a:xfrm>
            <a:custGeom>
              <a:avLst/>
              <a:gdLst>
                <a:gd name="connsiteX0" fmla="*/ 120650 w 120650"/>
                <a:gd name="connsiteY0" fmla="*/ 0 h 88900"/>
                <a:gd name="connsiteX1" fmla="*/ 104775 w 120650"/>
                <a:gd name="connsiteY1" fmla="*/ 12700 h 88900"/>
                <a:gd name="connsiteX2" fmla="*/ 85725 w 120650"/>
                <a:gd name="connsiteY2" fmla="*/ 28575 h 88900"/>
                <a:gd name="connsiteX3" fmla="*/ 73025 w 120650"/>
                <a:gd name="connsiteY3" fmla="*/ 47625 h 88900"/>
                <a:gd name="connsiteX4" fmla="*/ 60325 w 120650"/>
                <a:gd name="connsiteY4" fmla="*/ 79375 h 88900"/>
                <a:gd name="connsiteX5" fmla="*/ 38100 w 120650"/>
                <a:gd name="connsiteY5" fmla="*/ 88900 h 88900"/>
                <a:gd name="connsiteX6" fmla="*/ 28575 w 120650"/>
                <a:gd name="connsiteY6" fmla="*/ 82550 h 88900"/>
                <a:gd name="connsiteX7" fmla="*/ 19050 w 120650"/>
                <a:gd name="connsiteY7" fmla="*/ 79375 h 88900"/>
                <a:gd name="connsiteX8" fmla="*/ 0 w 120650"/>
                <a:gd name="connsiteY8" fmla="*/ 6667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" h="88900">
                  <a:moveTo>
                    <a:pt x="120650" y="0"/>
                  </a:moveTo>
                  <a:cubicBezTo>
                    <a:pt x="115358" y="4233"/>
                    <a:pt x="109875" y="8238"/>
                    <a:pt x="104775" y="12700"/>
                  </a:cubicBezTo>
                  <a:cubicBezTo>
                    <a:pt x="85218" y="29813"/>
                    <a:pt x="105219" y="15579"/>
                    <a:pt x="85725" y="28575"/>
                  </a:cubicBezTo>
                  <a:cubicBezTo>
                    <a:pt x="81492" y="34925"/>
                    <a:pt x="74876" y="40221"/>
                    <a:pt x="73025" y="47625"/>
                  </a:cubicBezTo>
                  <a:cubicBezTo>
                    <a:pt x="70379" y="58210"/>
                    <a:pt x="68479" y="71221"/>
                    <a:pt x="60325" y="79375"/>
                  </a:cubicBezTo>
                  <a:cubicBezTo>
                    <a:pt x="53016" y="86684"/>
                    <a:pt x="47816" y="86471"/>
                    <a:pt x="38100" y="88900"/>
                  </a:cubicBezTo>
                  <a:cubicBezTo>
                    <a:pt x="34925" y="86783"/>
                    <a:pt x="31988" y="84257"/>
                    <a:pt x="28575" y="82550"/>
                  </a:cubicBezTo>
                  <a:cubicBezTo>
                    <a:pt x="25582" y="81053"/>
                    <a:pt x="21976" y="81000"/>
                    <a:pt x="19050" y="79375"/>
                  </a:cubicBezTo>
                  <a:cubicBezTo>
                    <a:pt x="12379" y="75669"/>
                    <a:pt x="0" y="66675"/>
                    <a:pt x="0" y="666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2105025" y="5179443"/>
              <a:ext cx="274637" cy="112671"/>
            </a:xfrm>
            <a:custGeom>
              <a:avLst/>
              <a:gdLst>
                <a:gd name="connsiteX0" fmla="*/ 158750 w 158750"/>
                <a:gd name="connsiteY0" fmla="*/ 0 h 88900"/>
                <a:gd name="connsiteX1" fmla="*/ 146050 w 158750"/>
                <a:gd name="connsiteY1" fmla="*/ 15875 h 88900"/>
                <a:gd name="connsiteX2" fmla="*/ 139700 w 158750"/>
                <a:gd name="connsiteY2" fmla="*/ 25400 h 88900"/>
                <a:gd name="connsiteX3" fmla="*/ 120650 w 158750"/>
                <a:gd name="connsiteY3" fmla="*/ 44450 h 88900"/>
                <a:gd name="connsiteX4" fmla="*/ 101600 w 158750"/>
                <a:gd name="connsiteY4" fmla="*/ 60325 h 88900"/>
                <a:gd name="connsiteX5" fmla="*/ 95250 w 158750"/>
                <a:gd name="connsiteY5" fmla="*/ 69850 h 88900"/>
                <a:gd name="connsiteX6" fmla="*/ 73025 w 158750"/>
                <a:gd name="connsiteY6" fmla="*/ 76200 h 88900"/>
                <a:gd name="connsiteX7" fmla="*/ 63500 w 158750"/>
                <a:gd name="connsiteY7" fmla="*/ 73025 h 88900"/>
                <a:gd name="connsiteX8" fmla="*/ 44450 w 158750"/>
                <a:gd name="connsiteY8" fmla="*/ 60325 h 88900"/>
                <a:gd name="connsiteX9" fmla="*/ 25400 w 158750"/>
                <a:gd name="connsiteY9" fmla="*/ 53975 h 88900"/>
                <a:gd name="connsiteX10" fmla="*/ 15875 w 158750"/>
                <a:gd name="connsiteY10" fmla="*/ 57150 h 88900"/>
                <a:gd name="connsiteX11" fmla="*/ 9525 w 158750"/>
                <a:gd name="connsiteY11" fmla="*/ 79375 h 88900"/>
                <a:gd name="connsiteX12" fmla="*/ 0 w 158750"/>
                <a:gd name="connsiteY1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750" h="88900">
                  <a:moveTo>
                    <a:pt x="158750" y="0"/>
                  </a:moveTo>
                  <a:cubicBezTo>
                    <a:pt x="154517" y="5292"/>
                    <a:pt x="150116" y="10454"/>
                    <a:pt x="146050" y="15875"/>
                  </a:cubicBezTo>
                  <a:cubicBezTo>
                    <a:pt x="143760" y="18928"/>
                    <a:pt x="142235" y="22548"/>
                    <a:pt x="139700" y="25400"/>
                  </a:cubicBezTo>
                  <a:cubicBezTo>
                    <a:pt x="133734" y="32112"/>
                    <a:pt x="127000" y="38100"/>
                    <a:pt x="120650" y="44450"/>
                  </a:cubicBezTo>
                  <a:cubicBezTo>
                    <a:pt x="108427" y="56673"/>
                    <a:pt x="114861" y="51484"/>
                    <a:pt x="101600" y="60325"/>
                  </a:cubicBezTo>
                  <a:cubicBezTo>
                    <a:pt x="99483" y="63500"/>
                    <a:pt x="98230" y="67466"/>
                    <a:pt x="95250" y="69850"/>
                  </a:cubicBezTo>
                  <a:cubicBezTo>
                    <a:pt x="93180" y="71506"/>
                    <a:pt x="73855" y="75993"/>
                    <a:pt x="73025" y="76200"/>
                  </a:cubicBezTo>
                  <a:cubicBezTo>
                    <a:pt x="69850" y="75142"/>
                    <a:pt x="66426" y="74650"/>
                    <a:pt x="63500" y="73025"/>
                  </a:cubicBezTo>
                  <a:cubicBezTo>
                    <a:pt x="56829" y="69319"/>
                    <a:pt x="51690" y="62738"/>
                    <a:pt x="44450" y="60325"/>
                  </a:cubicBezTo>
                  <a:lnTo>
                    <a:pt x="25400" y="53975"/>
                  </a:lnTo>
                  <a:cubicBezTo>
                    <a:pt x="22225" y="55033"/>
                    <a:pt x="18242" y="54783"/>
                    <a:pt x="15875" y="57150"/>
                  </a:cubicBezTo>
                  <a:cubicBezTo>
                    <a:pt x="14294" y="58731"/>
                    <a:pt x="9635" y="79183"/>
                    <a:pt x="9525" y="79375"/>
                  </a:cubicBezTo>
                  <a:cubicBezTo>
                    <a:pt x="7297" y="83274"/>
                    <a:pt x="0" y="88900"/>
                    <a:pt x="0" y="889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2105025" y="4949825"/>
              <a:ext cx="250825" cy="57150"/>
            </a:xfrm>
            <a:custGeom>
              <a:avLst/>
              <a:gdLst>
                <a:gd name="connsiteX0" fmla="*/ 155575 w 155575"/>
                <a:gd name="connsiteY0" fmla="*/ 73055 h 73055"/>
                <a:gd name="connsiteX1" fmla="*/ 133350 w 155575"/>
                <a:gd name="connsiteY1" fmla="*/ 69880 h 73055"/>
                <a:gd name="connsiteX2" fmla="*/ 127000 w 155575"/>
                <a:gd name="connsiteY2" fmla="*/ 60355 h 73055"/>
                <a:gd name="connsiteX3" fmla="*/ 117475 w 155575"/>
                <a:gd name="connsiteY3" fmla="*/ 54005 h 73055"/>
                <a:gd name="connsiteX4" fmla="*/ 98425 w 155575"/>
                <a:gd name="connsiteY4" fmla="*/ 47655 h 73055"/>
                <a:gd name="connsiteX5" fmla="*/ 69850 w 155575"/>
                <a:gd name="connsiteY5" fmla="*/ 38130 h 73055"/>
                <a:gd name="connsiteX6" fmla="*/ 60325 w 155575"/>
                <a:gd name="connsiteY6" fmla="*/ 34955 h 73055"/>
                <a:gd name="connsiteX7" fmla="*/ 50800 w 155575"/>
                <a:gd name="connsiteY7" fmla="*/ 31780 h 73055"/>
                <a:gd name="connsiteX8" fmla="*/ 31750 w 155575"/>
                <a:gd name="connsiteY8" fmla="*/ 22255 h 73055"/>
                <a:gd name="connsiteX9" fmla="*/ 22225 w 155575"/>
                <a:gd name="connsiteY9" fmla="*/ 15905 h 73055"/>
                <a:gd name="connsiteX10" fmla="*/ 19050 w 155575"/>
                <a:gd name="connsiteY10" fmla="*/ 3205 h 73055"/>
                <a:gd name="connsiteX11" fmla="*/ 0 w 155575"/>
                <a:gd name="connsiteY11" fmla="*/ 30 h 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575" h="73055">
                  <a:moveTo>
                    <a:pt x="155575" y="73055"/>
                  </a:moveTo>
                  <a:cubicBezTo>
                    <a:pt x="148167" y="71997"/>
                    <a:pt x="140189" y="72919"/>
                    <a:pt x="133350" y="69880"/>
                  </a:cubicBezTo>
                  <a:cubicBezTo>
                    <a:pt x="129863" y="68330"/>
                    <a:pt x="129698" y="63053"/>
                    <a:pt x="127000" y="60355"/>
                  </a:cubicBezTo>
                  <a:cubicBezTo>
                    <a:pt x="124302" y="57657"/>
                    <a:pt x="120962" y="55555"/>
                    <a:pt x="117475" y="54005"/>
                  </a:cubicBezTo>
                  <a:cubicBezTo>
                    <a:pt x="111358" y="51287"/>
                    <a:pt x="104775" y="49772"/>
                    <a:pt x="98425" y="47655"/>
                  </a:cubicBezTo>
                  <a:lnTo>
                    <a:pt x="69850" y="38130"/>
                  </a:lnTo>
                  <a:lnTo>
                    <a:pt x="60325" y="34955"/>
                  </a:lnTo>
                  <a:cubicBezTo>
                    <a:pt x="57150" y="33897"/>
                    <a:pt x="53585" y="33636"/>
                    <a:pt x="50800" y="31780"/>
                  </a:cubicBezTo>
                  <a:cubicBezTo>
                    <a:pt x="23503" y="13582"/>
                    <a:pt x="58040" y="35400"/>
                    <a:pt x="31750" y="22255"/>
                  </a:cubicBezTo>
                  <a:cubicBezTo>
                    <a:pt x="28337" y="20548"/>
                    <a:pt x="25400" y="18022"/>
                    <a:pt x="22225" y="15905"/>
                  </a:cubicBezTo>
                  <a:cubicBezTo>
                    <a:pt x="21167" y="11672"/>
                    <a:pt x="22601" y="5741"/>
                    <a:pt x="19050" y="3205"/>
                  </a:cubicBezTo>
                  <a:cubicBezTo>
                    <a:pt x="13812" y="-537"/>
                    <a:pt x="0" y="30"/>
                    <a:pt x="0" y="3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2549525" y="4864088"/>
              <a:ext cx="47625" cy="60337"/>
            </a:xfrm>
            <a:custGeom>
              <a:avLst/>
              <a:gdLst>
                <a:gd name="connsiteX0" fmla="*/ 47625 w 47625"/>
                <a:gd name="connsiteY0" fmla="*/ 60337 h 60337"/>
                <a:gd name="connsiteX1" fmla="*/ 44450 w 47625"/>
                <a:gd name="connsiteY1" fmla="*/ 44462 h 60337"/>
                <a:gd name="connsiteX2" fmla="*/ 12700 w 47625"/>
                <a:gd name="connsiteY2" fmla="*/ 6362 h 60337"/>
                <a:gd name="connsiteX3" fmla="*/ 0 w 47625"/>
                <a:gd name="connsiteY3" fmla="*/ 12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0337">
                  <a:moveTo>
                    <a:pt x="47625" y="60337"/>
                  </a:moveTo>
                  <a:cubicBezTo>
                    <a:pt x="46567" y="55045"/>
                    <a:pt x="46683" y="49375"/>
                    <a:pt x="44450" y="44462"/>
                  </a:cubicBezTo>
                  <a:cubicBezTo>
                    <a:pt x="39357" y="33257"/>
                    <a:pt x="22334" y="12785"/>
                    <a:pt x="12700" y="6362"/>
                  </a:cubicBezTo>
                  <a:cubicBezTo>
                    <a:pt x="2294" y="-575"/>
                    <a:pt x="6991" y="12"/>
                    <a:pt x="0" y="1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2557880" y="5241925"/>
              <a:ext cx="44541" cy="57150"/>
            </a:xfrm>
            <a:custGeom>
              <a:avLst/>
              <a:gdLst>
                <a:gd name="connsiteX0" fmla="*/ 38105 w 44541"/>
                <a:gd name="connsiteY0" fmla="*/ 0 h 57150"/>
                <a:gd name="connsiteX1" fmla="*/ 44455 w 44541"/>
                <a:gd name="connsiteY1" fmla="*/ 15875 h 57150"/>
                <a:gd name="connsiteX2" fmla="*/ 34930 w 44541"/>
                <a:gd name="connsiteY2" fmla="*/ 22225 h 57150"/>
                <a:gd name="connsiteX3" fmla="*/ 19055 w 44541"/>
                <a:gd name="connsiteY3" fmla="*/ 41275 h 57150"/>
                <a:gd name="connsiteX4" fmla="*/ 5 w 44541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1" h="57150">
                  <a:moveTo>
                    <a:pt x="38105" y="0"/>
                  </a:moveTo>
                  <a:cubicBezTo>
                    <a:pt x="40222" y="5292"/>
                    <a:pt x="45261" y="10233"/>
                    <a:pt x="44455" y="15875"/>
                  </a:cubicBezTo>
                  <a:cubicBezTo>
                    <a:pt x="43915" y="19653"/>
                    <a:pt x="37628" y="19527"/>
                    <a:pt x="34930" y="22225"/>
                  </a:cubicBezTo>
                  <a:cubicBezTo>
                    <a:pt x="16586" y="40569"/>
                    <a:pt x="42461" y="23070"/>
                    <a:pt x="19055" y="41275"/>
                  </a:cubicBezTo>
                  <a:cubicBezTo>
                    <a:pt x="-876" y="56777"/>
                    <a:pt x="5" y="46036"/>
                    <a:pt x="5" y="5715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2714625" y="4864095"/>
              <a:ext cx="34925" cy="53980"/>
            </a:xfrm>
            <a:custGeom>
              <a:avLst/>
              <a:gdLst>
                <a:gd name="connsiteX0" fmla="*/ 34925 w 34925"/>
                <a:gd name="connsiteY0" fmla="*/ 53980 h 53980"/>
                <a:gd name="connsiteX1" fmla="*/ 19050 w 34925"/>
                <a:gd name="connsiteY1" fmla="*/ 28580 h 53980"/>
                <a:gd name="connsiteX2" fmla="*/ 15875 w 34925"/>
                <a:gd name="connsiteY2" fmla="*/ 19055 h 53980"/>
                <a:gd name="connsiteX3" fmla="*/ 0 w 34925"/>
                <a:gd name="connsiteY3" fmla="*/ 5 h 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" h="53980">
                  <a:moveTo>
                    <a:pt x="34925" y="53980"/>
                  </a:moveTo>
                  <a:cubicBezTo>
                    <a:pt x="18305" y="12429"/>
                    <a:pt x="39383" y="59079"/>
                    <a:pt x="19050" y="28580"/>
                  </a:cubicBezTo>
                  <a:cubicBezTo>
                    <a:pt x="17194" y="25795"/>
                    <a:pt x="17500" y="21981"/>
                    <a:pt x="15875" y="19055"/>
                  </a:cubicBezTo>
                  <a:cubicBezTo>
                    <a:pt x="4802" y="-876"/>
                    <a:pt x="10500" y="5"/>
                    <a:pt x="0" y="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2841413" y="4841875"/>
              <a:ext cx="32048" cy="76200"/>
            </a:xfrm>
            <a:custGeom>
              <a:avLst/>
              <a:gdLst>
                <a:gd name="connsiteX0" fmla="*/ 25612 w 32048"/>
                <a:gd name="connsiteY0" fmla="*/ 76200 h 76200"/>
                <a:gd name="connsiteX1" fmla="*/ 31962 w 32048"/>
                <a:gd name="connsiteY1" fmla="*/ 60325 h 76200"/>
                <a:gd name="connsiteX2" fmla="*/ 19262 w 32048"/>
                <a:gd name="connsiteY2" fmla="*/ 41275 h 76200"/>
                <a:gd name="connsiteX3" fmla="*/ 3387 w 32048"/>
                <a:gd name="connsiteY3" fmla="*/ 22225 h 76200"/>
                <a:gd name="connsiteX4" fmla="*/ 212 w 32048"/>
                <a:gd name="connsiteY4" fmla="*/ 12700 h 76200"/>
                <a:gd name="connsiteX5" fmla="*/ 9737 w 32048"/>
                <a:gd name="connsiteY5" fmla="*/ 3175 h 76200"/>
                <a:gd name="connsiteX6" fmla="*/ 12912 w 32048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" h="76200">
                  <a:moveTo>
                    <a:pt x="25612" y="76200"/>
                  </a:moveTo>
                  <a:cubicBezTo>
                    <a:pt x="27729" y="70908"/>
                    <a:pt x="31255" y="65980"/>
                    <a:pt x="31962" y="60325"/>
                  </a:cubicBezTo>
                  <a:cubicBezTo>
                    <a:pt x="33054" y="51592"/>
                    <a:pt x="23524" y="46390"/>
                    <a:pt x="19262" y="41275"/>
                  </a:cubicBezTo>
                  <a:cubicBezTo>
                    <a:pt x="-2840" y="14753"/>
                    <a:pt x="31214" y="50052"/>
                    <a:pt x="3387" y="22225"/>
                  </a:cubicBezTo>
                  <a:cubicBezTo>
                    <a:pt x="2329" y="19050"/>
                    <a:pt x="-846" y="15875"/>
                    <a:pt x="212" y="12700"/>
                  </a:cubicBezTo>
                  <a:cubicBezTo>
                    <a:pt x="1632" y="8440"/>
                    <a:pt x="6562" y="6350"/>
                    <a:pt x="9737" y="3175"/>
                  </a:cubicBezTo>
                  <a:lnTo>
                    <a:pt x="12912" y="0"/>
                  </a:ln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2803525" y="5241925"/>
              <a:ext cx="25453" cy="54257"/>
            </a:xfrm>
            <a:custGeom>
              <a:avLst/>
              <a:gdLst>
                <a:gd name="connsiteX0" fmla="*/ 19050 w 25453"/>
                <a:gd name="connsiteY0" fmla="*/ 0 h 54257"/>
                <a:gd name="connsiteX1" fmla="*/ 25400 w 25453"/>
                <a:gd name="connsiteY1" fmla="*/ 15875 h 54257"/>
                <a:gd name="connsiteX2" fmla="*/ 22225 w 25453"/>
                <a:gd name="connsiteY2" fmla="*/ 25400 h 54257"/>
                <a:gd name="connsiteX3" fmla="*/ 15875 w 25453"/>
                <a:gd name="connsiteY3" fmla="*/ 34925 h 54257"/>
                <a:gd name="connsiteX4" fmla="*/ 3175 w 25453"/>
                <a:gd name="connsiteY4" fmla="*/ 53975 h 54257"/>
                <a:gd name="connsiteX5" fmla="*/ 0 w 25453"/>
                <a:gd name="connsiteY5" fmla="*/ 53975 h 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54257">
                  <a:moveTo>
                    <a:pt x="19050" y="0"/>
                  </a:moveTo>
                  <a:cubicBezTo>
                    <a:pt x="21167" y="5292"/>
                    <a:pt x="24693" y="10220"/>
                    <a:pt x="25400" y="15875"/>
                  </a:cubicBezTo>
                  <a:cubicBezTo>
                    <a:pt x="25815" y="19196"/>
                    <a:pt x="23722" y="22407"/>
                    <a:pt x="22225" y="25400"/>
                  </a:cubicBezTo>
                  <a:cubicBezTo>
                    <a:pt x="20518" y="28813"/>
                    <a:pt x="17582" y="31512"/>
                    <a:pt x="15875" y="34925"/>
                  </a:cubicBezTo>
                  <a:cubicBezTo>
                    <a:pt x="9377" y="47921"/>
                    <a:pt x="17620" y="43141"/>
                    <a:pt x="3175" y="53975"/>
                  </a:cubicBezTo>
                  <a:cubicBezTo>
                    <a:pt x="2328" y="54610"/>
                    <a:pt x="1058" y="53975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2933700" y="4863063"/>
              <a:ext cx="45719" cy="51837"/>
            </a:xfrm>
            <a:custGeom>
              <a:avLst/>
              <a:gdLst>
                <a:gd name="connsiteX0" fmla="*/ 0 w 53975"/>
                <a:gd name="connsiteY0" fmla="*/ 50800 h 50800"/>
                <a:gd name="connsiteX1" fmla="*/ 22225 w 53975"/>
                <a:gd name="connsiteY1" fmla="*/ 31750 h 50800"/>
                <a:gd name="connsiteX2" fmla="*/ 19050 w 53975"/>
                <a:gd name="connsiteY2" fmla="*/ 19050 h 50800"/>
                <a:gd name="connsiteX3" fmla="*/ 22225 w 53975"/>
                <a:gd name="connsiteY3" fmla="*/ 6350 h 50800"/>
                <a:gd name="connsiteX4" fmla="*/ 47625 w 53975"/>
                <a:gd name="connsiteY4" fmla="*/ 3175 h 50800"/>
                <a:gd name="connsiteX5" fmla="*/ 53975 w 53975"/>
                <a:gd name="connsiteY5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5" h="50800">
                  <a:moveTo>
                    <a:pt x="0" y="50800"/>
                  </a:moveTo>
                  <a:cubicBezTo>
                    <a:pt x="5564" y="47461"/>
                    <a:pt x="20851" y="41370"/>
                    <a:pt x="22225" y="31750"/>
                  </a:cubicBezTo>
                  <a:cubicBezTo>
                    <a:pt x="22842" y="27430"/>
                    <a:pt x="20108" y="23283"/>
                    <a:pt x="19050" y="19050"/>
                  </a:cubicBezTo>
                  <a:cubicBezTo>
                    <a:pt x="20108" y="14817"/>
                    <a:pt x="18411" y="8469"/>
                    <a:pt x="22225" y="6350"/>
                  </a:cubicBezTo>
                  <a:cubicBezTo>
                    <a:pt x="29684" y="2206"/>
                    <a:pt x="39258" y="4848"/>
                    <a:pt x="47625" y="3175"/>
                  </a:cubicBezTo>
                  <a:cubicBezTo>
                    <a:pt x="49946" y="2711"/>
                    <a:pt x="51858" y="1058"/>
                    <a:pt x="539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2892193" y="5247808"/>
              <a:ext cx="9757" cy="37071"/>
            </a:xfrm>
            <a:custGeom>
              <a:avLst/>
              <a:gdLst>
                <a:gd name="connsiteX0" fmla="*/ 232 w 9757"/>
                <a:gd name="connsiteY0" fmla="*/ 467 h 37071"/>
                <a:gd name="connsiteX1" fmla="*/ 3407 w 9757"/>
                <a:gd name="connsiteY1" fmla="*/ 16342 h 37071"/>
                <a:gd name="connsiteX2" fmla="*/ 9757 w 9757"/>
                <a:gd name="connsiteY2" fmla="*/ 35392 h 37071"/>
                <a:gd name="connsiteX3" fmla="*/ 232 w 9757"/>
                <a:gd name="connsiteY3" fmla="*/ 467 h 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7" h="37071">
                  <a:moveTo>
                    <a:pt x="232" y="467"/>
                  </a:moveTo>
                  <a:cubicBezTo>
                    <a:pt x="-826" y="-2708"/>
                    <a:pt x="1987" y="11136"/>
                    <a:pt x="3407" y="16342"/>
                  </a:cubicBezTo>
                  <a:cubicBezTo>
                    <a:pt x="5168" y="22800"/>
                    <a:pt x="9757" y="35392"/>
                    <a:pt x="9757" y="35392"/>
                  </a:cubicBezTo>
                  <a:cubicBezTo>
                    <a:pt x="6247" y="45921"/>
                    <a:pt x="1290" y="3642"/>
                    <a:pt x="232" y="467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3038475" y="5241925"/>
              <a:ext cx="12829" cy="53975"/>
            </a:xfrm>
            <a:custGeom>
              <a:avLst/>
              <a:gdLst>
                <a:gd name="connsiteX0" fmla="*/ 9525 w 12829"/>
                <a:gd name="connsiteY0" fmla="*/ 0 h 53975"/>
                <a:gd name="connsiteX1" fmla="*/ 9525 w 12829"/>
                <a:gd name="connsiteY1" fmla="*/ 38100 h 53975"/>
                <a:gd name="connsiteX2" fmla="*/ 6350 w 12829"/>
                <a:gd name="connsiteY2" fmla="*/ 47625 h 53975"/>
                <a:gd name="connsiteX3" fmla="*/ 0 w 12829"/>
                <a:gd name="connsiteY3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9" h="53975">
                  <a:moveTo>
                    <a:pt x="9525" y="0"/>
                  </a:moveTo>
                  <a:cubicBezTo>
                    <a:pt x="13600" y="20373"/>
                    <a:pt x="14251" y="14471"/>
                    <a:pt x="9525" y="38100"/>
                  </a:cubicBezTo>
                  <a:cubicBezTo>
                    <a:pt x="8869" y="41382"/>
                    <a:pt x="8072" y="44755"/>
                    <a:pt x="6350" y="47625"/>
                  </a:cubicBezTo>
                  <a:cubicBezTo>
                    <a:pt x="4810" y="50192"/>
                    <a:pt x="2117" y="51858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3114675" y="5232400"/>
              <a:ext cx="22284" cy="63500"/>
            </a:xfrm>
            <a:custGeom>
              <a:avLst/>
              <a:gdLst>
                <a:gd name="connsiteX0" fmla="*/ 19050 w 22284"/>
                <a:gd name="connsiteY0" fmla="*/ 0 h 63500"/>
                <a:gd name="connsiteX1" fmla="*/ 19050 w 22284"/>
                <a:gd name="connsiteY1" fmla="*/ 41275 h 63500"/>
                <a:gd name="connsiteX2" fmla="*/ 15875 w 22284"/>
                <a:gd name="connsiteY2" fmla="*/ 50800 h 63500"/>
                <a:gd name="connsiteX3" fmla="*/ 6350 w 22284"/>
                <a:gd name="connsiteY3" fmla="*/ 57150 h 63500"/>
                <a:gd name="connsiteX4" fmla="*/ 0 w 22284"/>
                <a:gd name="connsiteY4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4" h="63500">
                  <a:moveTo>
                    <a:pt x="19050" y="0"/>
                  </a:moveTo>
                  <a:cubicBezTo>
                    <a:pt x="22816" y="22598"/>
                    <a:pt x="23878" y="17134"/>
                    <a:pt x="19050" y="41275"/>
                  </a:cubicBezTo>
                  <a:cubicBezTo>
                    <a:pt x="18394" y="44557"/>
                    <a:pt x="17966" y="48187"/>
                    <a:pt x="15875" y="50800"/>
                  </a:cubicBezTo>
                  <a:cubicBezTo>
                    <a:pt x="13491" y="53780"/>
                    <a:pt x="9330" y="54766"/>
                    <a:pt x="6350" y="57150"/>
                  </a:cubicBezTo>
                  <a:cubicBezTo>
                    <a:pt x="4013" y="59020"/>
                    <a:pt x="2117" y="61383"/>
                    <a:pt x="0" y="635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3057480" y="4883065"/>
              <a:ext cx="6395" cy="38793"/>
            </a:xfrm>
            <a:custGeom>
              <a:avLst/>
              <a:gdLst>
                <a:gd name="connsiteX0" fmla="*/ 3220 w 6395"/>
                <a:gd name="connsiteY0" fmla="*/ 38185 h 38793"/>
                <a:gd name="connsiteX1" fmla="*/ 6395 w 6395"/>
                <a:gd name="connsiteY1" fmla="*/ 22310 h 38793"/>
                <a:gd name="connsiteX2" fmla="*/ 45 w 6395"/>
                <a:gd name="connsiteY2" fmla="*/ 85 h 38793"/>
                <a:gd name="connsiteX3" fmla="*/ 3220 w 6395"/>
                <a:gd name="connsiteY3" fmla="*/ 38185 h 3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5" h="38793">
                  <a:moveTo>
                    <a:pt x="3220" y="38185"/>
                  </a:moveTo>
                  <a:cubicBezTo>
                    <a:pt x="4278" y="41889"/>
                    <a:pt x="6395" y="27706"/>
                    <a:pt x="6395" y="22310"/>
                  </a:cubicBezTo>
                  <a:cubicBezTo>
                    <a:pt x="6395" y="14419"/>
                    <a:pt x="1542" y="7571"/>
                    <a:pt x="45" y="85"/>
                  </a:cubicBezTo>
                  <a:cubicBezTo>
                    <a:pt x="-370" y="-1991"/>
                    <a:pt x="2162" y="34481"/>
                    <a:pt x="3220" y="38185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3203575" y="4879975"/>
              <a:ext cx="28575" cy="41275"/>
            </a:xfrm>
            <a:custGeom>
              <a:avLst/>
              <a:gdLst>
                <a:gd name="connsiteX0" fmla="*/ 0 w 28575"/>
                <a:gd name="connsiteY0" fmla="*/ 41275 h 41275"/>
                <a:gd name="connsiteX1" fmla="*/ 12700 w 28575"/>
                <a:gd name="connsiteY1" fmla="*/ 25400 h 41275"/>
                <a:gd name="connsiteX2" fmla="*/ 22225 w 28575"/>
                <a:gd name="connsiteY2" fmla="*/ 15875 h 41275"/>
                <a:gd name="connsiteX3" fmla="*/ 25400 w 28575"/>
                <a:gd name="connsiteY3" fmla="*/ 6350 h 41275"/>
                <a:gd name="connsiteX4" fmla="*/ 28575 w 28575"/>
                <a:gd name="connsiteY4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1275">
                  <a:moveTo>
                    <a:pt x="0" y="41275"/>
                  </a:moveTo>
                  <a:cubicBezTo>
                    <a:pt x="4233" y="35983"/>
                    <a:pt x="8238" y="30500"/>
                    <a:pt x="12700" y="25400"/>
                  </a:cubicBezTo>
                  <a:cubicBezTo>
                    <a:pt x="15657" y="22021"/>
                    <a:pt x="19734" y="19611"/>
                    <a:pt x="22225" y="15875"/>
                  </a:cubicBezTo>
                  <a:cubicBezTo>
                    <a:pt x="24081" y="13090"/>
                    <a:pt x="24157" y="9457"/>
                    <a:pt x="25400" y="6350"/>
                  </a:cubicBezTo>
                  <a:cubicBezTo>
                    <a:pt x="26279" y="4153"/>
                    <a:pt x="27517" y="2117"/>
                    <a:pt x="285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3206750" y="5251450"/>
              <a:ext cx="25400" cy="47739"/>
            </a:xfrm>
            <a:custGeom>
              <a:avLst/>
              <a:gdLst>
                <a:gd name="connsiteX0" fmla="*/ 19050 w 25400"/>
                <a:gd name="connsiteY0" fmla="*/ 0 h 47739"/>
                <a:gd name="connsiteX1" fmla="*/ 22225 w 25400"/>
                <a:gd name="connsiteY1" fmla="*/ 15875 h 47739"/>
                <a:gd name="connsiteX2" fmla="*/ 25400 w 25400"/>
                <a:gd name="connsiteY2" fmla="*/ 25400 h 47739"/>
                <a:gd name="connsiteX3" fmla="*/ 22225 w 25400"/>
                <a:gd name="connsiteY3" fmla="*/ 34925 h 47739"/>
                <a:gd name="connsiteX4" fmla="*/ 3175 w 25400"/>
                <a:gd name="connsiteY4" fmla="*/ 47625 h 47739"/>
                <a:gd name="connsiteX5" fmla="*/ 0 w 25400"/>
                <a:gd name="connsiteY5" fmla="*/ 47625 h 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" h="47739">
                  <a:moveTo>
                    <a:pt x="19050" y="0"/>
                  </a:moveTo>
                  <a:cubicBezTo>
                    <a:pt x="20108" y="5292"/>
                    <a:pt x="20916" y="10640"/>
                    <a:pt x="22225" y="15875"/>
                  </a:cubicBezTo>
                  <a:cubicBezTo>
                    <a:pt x="23037" y="19122"/>
                    <a:pt x="25400" y="22053"/>
                    <a:pt x="25400" y="25400"/>
                  </a:cubicBezTo>
                  <a:cubicBezTo>
                    <a:pt x="25400" y="28747"/>
                    <a:pt x="24081" y="32140"/>
                    <a:pt x="22225" y="34925"/>
                  </a:cubicBezTo>
                  <a:cubicBezTo>
                    <a:pt x="16323" y="43778"/>
                    <a:pt x="12495" y="45295"/>
                    <a:pt x="3175" y="47625"/>
                  </a:cubicBezTo>
                  <a:cubicBezTo>
                    <a:pt x="2148" y="47882"/>
                    <a:pt x="1058" y="47625"/>
                    <a:pt x="0" y="4762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3335156" y="5243928"/>
              <a:ext cx="17113" cy="18346"/>
            </a:xfrm>
            <a:custGeom>
              <a:avLst/>
              <a:gdLst>
                <a:gd name="connsiteX0" fmla="*/ 0 w 17113"/>
                <a:gd name="connsiteY0" fmla="*/ 0 h 18346"/>
                <a:gd name="connsiteX1" fmla="*/ 15875 w 17113"/>
                <a:gd name="connsiteY1" fmla="*/ 15875 h 18346"/>
                <a:gd name="connsiteX2" fmla="*/ 0 w 17113"/>
                <a:gd name="connsiteY2" fmla="*/ 0 h 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13" h="18346">
                  <a:moveTo>
                    <a:pt x="0" y="0"/>
                  </a:moveTo>
                  <a:cubicBezTo>
                    <a:pt x="0" y="0"/>
                    <a:pt x="11857" y="9561"/>
                    <a:pt x="15875" y="15875"/>
                  </a:cubicBezTo>
                  <a:cubicBezTo>
                    <a:pt x="22560" y="26379"/>
                    <a:pt x="0" y="0"/>
                    <a:pt x="0" y="0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3379662" y="5155411"/>
              <a:ext cx="28826" cy="22607"/>
            </a:xfrm>
            <a:custGeom>
              <a:avLst/>
              <a:gdLst>
                <a:gd name="connsiteX0" fmla="*/ 239 w 28826"/>
                <a:gd name="connsiteY0" fmla="*/ 322 h 22607"/>
                <a:gd name="connsiteX1" fmla="*/ 16114 w 28826"/>
                <a:gd name="connsiteY1" fmla="*/ 9847 h 22607"/>
                <a:gd name="connsiteX2" fmla="*/ 25639 w 28826"/>
                <a:gd name="connsiteY2" fmla="*/ 13022 h 22607"/>
                <a:gd name="connsiteX3" fmla="*/ 28814 w 28826"/>
                <a:gd name="connsiteY3" fmla="*/ 22547 h 22607"/>
                <a:gd name="connsiteX4" fmla="*/ 239 w 28826"/>
                <a:gd name="connsiteY4" fmla="*/ 322 h 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6" h="22607">
                  <a:moveTo>
                    <a:pt x="239" y="322"/>
                  </a:moveTo>
                  <a:cubicBezTo>
                    <a:pt x="-1878" y="-1795"/>
                    <a:pt x="10594" y="7087"/>
                    <a:pt x="16114" y="9847"/>
                  </a:cubicBezTo>
                  <a:cubicBezTo>
                    <a:pt x="19107" y="11344"/>
                    <a:pt x="23272" y="10655"/>
                    <a:pt x="25639" y="13022"/>
                  </a:cubicBezTo>
                  <a:cubicBezTo>
                    <a:pt x="28006" y="15389"/>
                    <a:pt x="27317" y="19554"/>
                    <a:pt x="28814" y="22547"/>
                  </a:cubicBezTo>
                  <a:cubicBezTo>
                    <a:pt x="29483" y="23886"/>
                    <a:pt x="2356" y="2439"/>
                    <a:pt x="239" y="322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3327400" y="4918073"/>
              <a:ext cx="28575" cy="25402"/>
            </a:xfrm>
            <a:custGeom>
              <a:avLst/>
              <a:gdLst>
                <a:gd name="connsiteX0" fmla="*/ 0 w 28575"/>
                <a:gd name="connsiteY0" fmla="*/ 25402 h 25402"/>
                <a:gd name="connsiteX1" fmla="*/ 28575 w 28575"/>
                <a:gd name="connsiteY1" fmla="*/ 2 h 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5402">
                  <a:moveTo>
                    <a:pt x="0" y="25402"/>
                  </a:moveTo>
                  <a:cubicBezTo>
                    <a:pt x="26148" y="-746"/>
                    <a:pt x="13426" y="2"/>
                    <a:pt x="28575" y="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</a:t>
              </a:r>
              <a:endParaRPr lang="en-US" dirty="0"/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3394075" y="4943475"/>
              <a:ext cx="22516" cy="50800"/>
            </a:xfrm>
            <a:custGeom>
              <a:avLst/>
              <a:gdLst>
                <a:gd name="connsiteX0" fmla="*/ 0 w 22516"/>
                <a:gd name="connsiteY0" fmla="*/ 50800 h 50800"/>
                <a:gd name="connsiteX1" fmla="*/ 9525 w 22516"/>
                <a:gd name="connsiteY1" fmla="*/ 34925 h 50800"/>
                <a:gd name="connsiteX2" fmla="*/ 22225 w 22516"/>
                <a:gd name="connsiteY2" fmla="*/ 15875 h 50800"/>
                <a:gd name="connsiteX3" fmla="*/ 22225 w 22516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6" h="50800">
                  <a:moveTo>
                    <a:pt x="0" y="50800"/>
                  </a:moveTo>
                  <a:cubicBezTo>
                    <a:pt x="3175" y="45508"/>
                    <a:pt x="5822" y="39862"/>
                    <a:pt x="9525" y="34925"/>
                  </a:cubicBezTo>
                  <a:cubicBezTo>
                    <a:pt x="17388" y="24442"/>
                    <a:pt x="20633" y="28610"/>
                    <a:pt x="22225" y="15875"/>
                  </a:cubicBezTo>
                  <a:cubicBezTo>
                    <a:pt x="22881" y="10624"/>
                    <a:pt x="22225" y="5292"/>
                    <a:pt x="2222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</a:t>
              </a:r>
              <a:endParaRPr lang="en-US" dirty="0"/>
            </a:p>
          </p:txBody>
        </p:sp>
      </p:grpSp>
      <p:sp>
        <p:nvSpPr>
          <p:cNvPr id="19" name="Стрелка вправо с вырезом 18"/>
          <p:cNvSpPr/>
          <p:nvPr/>
        </p:nvSpPr>
        <p:spPr>
          <a:xfrm>
            <a:off x="9192093" y="2200533"/>
            <a:ext cx="708894" cy="136783"/>
          </a:xfrm>
          <a:prstGeom prst="notchedRightArrow">
            <a:avLst/>
          </a:prstGeom>
          <a:solidFill>
            <a:schemeClr val="bg1"/>
          </a:solidFill>
          <a:ln>
            <a:solidFill>
              <a:srgbClr val="46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Скругленная соединительная линия 19"/>
          <p:cNvCxnSpPr>
            <a:stCxn id="17" idx="2"/>
            <a:endCxn id="151" idx="0"/>
          </p:cNvCxnSpPr>
          <p:nvPr/>
        </p:nvCxnSpPr>
        <p:spPr>
          <a:xfrm rot="5400000">
            <a:off x="8582624" y="1611566"/>
            <a:ext cx="488374" cy="60879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9302717" y="1910801"/>
                <a:ext cx="523994" cy="284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717" y="1910801"/>
                <a:ext cx="523994" cy="284129"/>
              </a:xfrm>
              <a:prstGeom prst="rect">
                <a:avLst/>
              </a:prstGeom>
              <a:blipFill>
                <a:blip r:embed="rId4"/>
                <a:stretch>
                  <a:fillRect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7516067" y="3573733"/>
            <a:ext cx="371147" cy="820387"/>
            <a:chOff x="5182531" y="4979239"/>
            <a:chExt cx="558914" cy="1311566"/>
          </a:xfrm>
        </p:grpSpPr>
        <p:grpSp>
          <p:nvGrpSpPr>
            <p:cNvPr id="104" name="Группа 103"/>
            <p:cNvGrpSpPr/>
            <p:nvPr/>
          </p:nvGrpSpPr>
          <p:grpSpPr>
            <a:xfrm rot="3617228">
              <a:off x="5126738" y="5596361"/>
              <a:ext cx="624075" cy="198014"/>
              <a:chOff x="5155949" y="2350595"/>
              <a:chExt cx="1806165" cy="189375"/>
            </a:xfrm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5155949" y="2354565"/>
                <a:ext cx="602055" cy="1854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758004" y="2354565"/>
                <a:ext cx="602055" cy="1854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6360059" y="2350595"/>
                <a:ext cx="602055" cy="1854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Группа 104"/>
            <p:cNvGrpSpPr/>
            <p:nvPr/>
          </p:nvGrpSpPr>
          <p:grpSpPr>
            <a:xfrm rot="3540037">
              <a:off x="4806205" y="5355565"/>
              <a:ext cx="1311566" cy="558914"/>
              <a:chOff x="2105025" y="4740275"/>
              <a:chExt cx="1311566" cy="558914"/>
            </a:xfrm>
          </p:grpSpPr>
          <p:sp>
            <p:nvSpPr>
              <p:cNvPr id="106" name="Блок-схема: знак завершения 105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sp>
        <p:nvSpPr>
          <p:cNvPr id="23" name="Стрелка вправо с вырезом 22"/>
          <p:cNvSpPr/>
          <p:nvPr/>
        </p:nvSpPr>
        <p:spPr>
          <a:xfrm>
            <a:off x="9467605" y="3942330"/>
            <a:ext cx="708894" cy="136783"/>
          </a:xfrm>
          <a:prstGeom prst="notchedRightArrow">
            <a:avLst/>
          </a:prstGeom>
          <a:solidFill>
            <a:schemeClr val="bg1"/>
          </a:solidFill>
          <a:ln>
            <a:solidFill>
              <a:srgbClr val="46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9522292" y="3652424"/>
                <a:ext cx="425702" cy="284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292" y="3652424"/>
                <a:ext cx="425702" cy="284129"/>
              </a:xfrm>
              <a:prstGeom prst="rect">
                <a:avLst/>
              </a:prstGeom>
              <a:blipFill>
                <a:blip r:embed="rId5"/>
                <a:stretch>
                  <a:fillRect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люс 24"/>
          <p:cNvSpPr/>
          <p:nvPr/>
        </p:nvSpPr>
        <p:spPr>
          <a:xfrm>
            <a:off x="8180047" y="3816811"/>
            <a:ext cx="395106" cy="409955"/>
          </a:xfrm>
          <a:prstGeom prst="mathPlus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857152" y="850460"/>
                <a:ext cx="2818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pathogen is present</a:t>
                </a:r>
                <a:endParaRPr lang="en-US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152" y="850460"/>
                <a:ext cx="2818720" cy="369332"/>
              </a:xfrm>
              <a:prstGeom prst="rect">
                <a:avLst/>
              </a:prstGeom>
              <a:blipFill>
                <a:blip r:embed="rId6"/>
                <a:stretch>
                  <a:fillRect t="-10000" r="-15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2" name="Группа 171"/>
          <p:cNvGrpSpPr/>
          <p:nvPr/>
        </p:nvGrpSpPr>
        <p:grpSpPr>
          <a:xfrm>
            <a:off x="7763517" y="4579157"/>
            <a:ext cx="880630" cy="440371"/>
            <a:chOff x="1470407" y="2819863"/>
            <a:chExt cx="1311566" cy="558914"/>
          </a:xfrm>
        </p:grpSpPr>
        <p:grpSp>
          <p:nvGrpSpPr>
            <p:cNvPr id="173" name="Группа 172"/>
            <p:cNvGrpSpPr/>
            <p:nvPr/>
          </p:nvGrpSpPr>
          <p:grpSpPr>
            <a:xfrm rot="7609">
              <a:off x="1807824" y="3040743"/>
              <a:ext cx="832525" cy="195245"/>
              <a:chOff x="5155949" y="2353243"/>
              <a:chExt cx="2409452" cy="186727"/>
            </a:xfrm>
          </p:grpSpPr>
          <p:sp>
            <p:nvSpPr>
              <p:cNvPr id="196" name="Прямоугольник 195"/>
              <p:cNvSpPr/>
              <p:nvPr/>
            </p:nvSpPr>
            <p:spPr>
              <a:xfrm>
                <a:off x="5155949" y="2354565"/>
                <a:ext cx="602055" cy="1854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>
                <a:off x="5758004" y="2354565"/>
                <a:ext cx="602055" cy="1854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Прямоугольник 197"/>
              <p:cNvSpPr/>
              <p:nvPr/>
            </p:nvSpPr>
            <p:spPr>
              <a:xfrm>
                <a:off x="6361295" y="2353683"/>
                <a:ext cx="602055" cy="1854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Прямоугольник 198"/>
              <p:cNvSpPr/>
              <p:nvPr/>
            </p:nvSpPr>
            <p:spPr>
              <a:xfrm>
                <a:off x="6963346" y="2353243"/>
                <a:ext cx="602055" cy="18540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Группа 173"/>
            <p:cNvGrpSpPr/>
            <p:nvPr/>
          </p:nvGrpSpPr>
          <p:grpSpPr>
            <a:xfrm>
              <a:off x="1470407" y="2819863"/>
              <a:ext cx="1311566" cy="558914"/>
              <a:chOff x="2105025" y="4740275"/>
              <a:chExt cx="1311566" cy="558914"/>
            </a:xfrm>
          </p:grpSpPr>
          <p:sp>
            <p:nvSpPr>
              <p:cNvPr id="175" name="Блок-схема: знак завершения 174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Полилиния 176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Полилиния 178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Полилиния 179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Полилиния 180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Полилиния 191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Полилиния 192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Полилиния 193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195" name="Полилиния 194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grpSp>
        <p:nvGrpSpPr>
          <p:cNvPr id="200" name="Группа 199"/>
          <p:cNvGrpSpPr/>
          <p:nvPr/>
        </p:nvGrpSpPr>
        <p:grpSpPr>
          <a:xfrm>
            <a:off x="6454168" y="4063523"/>
            <a:ext cx="880630" cy="440371"/>
            <a:chOff x="3516662" y="4559808"/>
            <a:chExt cx="1311566" cy="558914"/>
          </a:xfrm>
        </p:grpSpPr>
        <p:sp>
          <p:nvSpPr>
            <p:cNvPr id="201" name="Прямоугольник 200"/>
            <p:cNvSpPr/>
            <p:nvPr/>
          </p:nvSpPr>
          <p:spPr>
            <a:xfrm rot="7609">
              <a:off x="3948171" y="4787854"/>
              <a:ext cx="208025" cy="1938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2" name="Группа 201"/>
            <p:cNvGrpSpPr/>
            <p:nvPr/>
          </p:nvGrpSpPr>
          <p:grpSpPr>
            <a:xfrm>
              <a:off x="3516662" y="4559808"/>
              <a:ext cx="1311566" cy="558914"/>
              <a:chOff x="2105025" y="4740275"/>
              <a:chExt cx="1311566" cy="558914"/>
            </a:xfrm>
          </p:grpSpPr>
          <p:sp>
            <p:nvSpPr>
              <p:cNvPr id="203" name="Блок-схема: знак завершения 202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204" name="Полилиния 203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Полилиния 206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Полилиния 208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Полилиния 209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Полилиния 210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Полилиния 212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Полилиния 215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Полилиния 218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Полилиния 219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Полилиния 220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Полилиния 221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223" name="Полилиния 222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9237460" y="5101294"/>
            <a:ext cx="91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Donors </a:t>
            </a:r>
            <a:endParaRPr lang="en-US" dirty="0"/>
          </a:p>
        </p:txBody>
      </p:sp>
      <p:grpSp>
        <p:nvGrpSpPr>
          <p:cNvPr id="224" name="Группа 223"/>
          <p:cNvGrpSpPr/>
          <p:nvPr/>
        </p:nvGrpSpPr>
        <p:grpSpPr>
          <a:xfrm rot="3134354">
            <a:off x="8502962" y="3819074"/>
            <a:ext cx="1062611" cy="427485"/>
            <a:chOff x="2105025" y="4740275"/>
            <a:chExt cx="1311566" cy="558914"/>
          </a:xfrm>
        </p:grpSpPr>
        <p:sp>
          <p:nvSpPr>
            <p:cNvPr id="225" name="Блок-схема: знак завершения 224"/>
            <p:cNvSpPr/>
            <p:nvPr/>
          </p:nvSpPr>
          <p:spPr>
            <a:xfrm>
              <a:off x="2314228" y="4907761"/>
              <a:ext cx="1086416" cy="329817"/>
            </a:xfrm>
            <a:prstGeom prst="flowChartTerminator">
              <a:avLst/>
            </a:prstGeom>
            <a:solidFill>
              <a:srgbClr val="B1C6CF">
                <a:alpha val="38824"/>
              </a:srgbClr>
            </a:solidFill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</a:t>
              </a:r>
              <a:endParaRPr lang="en-US" dirty="0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2229151" y="4740275"/>
              <a:ext cx="161925" cy="203200"/>
            </a:xfrm>
            <a:custGeom>
              <a:avLst/>
              <a:gdLst>
                <a:gd name="connsiteX0" fmla="*/ 60325 w 60325"/>
                <a:gd name="connsiteY0" fmla="*/ 139700 h 139700"/>
                <a:gd name="connsiteX1" fmla="*/ 44450 w 60325"/>
                <a:gd name="connsiteY1" fmla="*/ 127000 h 139700"/>
                <a:gd name="connsiteX2" fmla="*/ 25400 w 60325"/>
                <a:gd name="connsiteY2" fmla="*/ 111125 h 139700"/>
                <a:gd name="connsiteX3" fmla="*/ 12700 w 60325"/>
                <a:gd name="connsiteY3" fmla="*/ 92075 h 139700"/>
                <a:gd name="connsiteX4" fmla="*/ 6350 w 60325"/>
                <a:gd name="connsiteY4" fmla="*/ 82550 h 139700"/>
                <a:gd name="connsiteX5" fmla="*/ 0 w 60325"/>
                <a:gd name="connsiteY5" fmla="*/ 63500 h 139700"/>
                <a:gd name="connsiteX6" fmla="*/ 3175 w 60325"/>
                <a:gd name="connsiteY6" fmla="*/ 44450 h 139700"/>
                <a:gd name="connsiteX7" fmla="*/ 6350 w 60325"/>
                <a:gd name="connsiteY7" fmla="*/ 34925 h 139700"/>
                <a:gd name="connsiteX8" fmla="*/ 9525 w 60325"/>
                <a:gd name="connsiteY8" fmla="*/ 22225 h 139700"/>
                <a:gd name="connsiteX9" fmla="*/ 15875 w 60325"/>
                <a:gd name="connsiteY9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25" h="139700">
                  <a:moveTo>
                    <a:pt x="60325" y="139700"/>
                  </a:moveTo>
                  <a:cubicBezTo>
                    <a:pt x="55033" y="135467"/>
                    <a:pt x="49871" y="131066"/>
                    <a:pt x="44450" y="127000"/>
                  </a:cubicBezTo>
                  <a:cubicBezTo>
                    <a:pt x="34666" y="119662"/>
                    <a:pt x="33531" y="121580"/>
                    <a:pt x="25400" y="111125"/>
                  </a:cubicBezTo>
                  <a:cubicBezTo>
                    <a:pt x="20715" y="105101"/>
                    <a:pt x="16933" y="98425"/>
                    <a:pt x="12700" y="92075"/>
                  </a:cubicBezTo>
                  <a:cubicBezTo>
                    <a:pt x="10583" y="88900"/>
                    <a:pt x="7557" y="86170"/>
                    <a:pt x="6350" y="82550"/>
                  </a:cubicBezTo>
                  <a:lnTo>
                    <a:pt x="0" y="63500"/>
                  </a:lnTo>
                  <a:cubicBezTo>
                    <a:pt x="1058" y="57150"/>
                    <a:pt x="1778" y="50734"/>
                    <a:pt x="3175" y="44450"/>
                  </a:cubicBezTo>
                  <a:cubicBezTo>
                    <a:pt x="3901" y="41183"/>
                    <a:pt x="5431" y="38143"/>
                    <a:pt x="6350" y="34925"/>
                  </a:cubicBezTo>
                  <a:cubicBezTo>
                    <a:pt x="7549" y="30729"/>
                    <a:pt x="8271" y="26405"/>
                    <a:pt x="9525" y="22225"/>
                  </a:cubicBezTo>
                  <a:cubicBezTo>
                    <a:pt x="16210" y="-57"/>
                    <a:pt x="15875" y="10221"/>
                    <a:pt x="158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2105025" y="5054600"/>
              <a:ext cx="231775" cy="88900"/>
            </a:xfrm>
            <a:custGeom>
              <a:avLst/>
              <a:gdLst>
                <a:gd name="connsiteX0" fmla="*/ 120650 w 120650"/>
                <a:gd name="connsiteY0" fmla="*/ 0 h 88900"/>
                <a:gd name="connsiteX1" fmla="*/ 104775 w 120650"/>
                <a:gd name="connsiteY1" fmla="*/ 12700 h 88900"/>
                <a:gd name="connsiteX2" fmla="*/ 85725 w 120650"/>
                <a:gd name="connsiteY2" fmla="*/ 28575 h 88900"/>
                <a:gd name="connsiteX3" fmla="*/ 73025 w 120650"/>
                <a:gd name="connsiteY3" fmla="*/ 47625 h 88900"/>
                <a:gd name="connsiteX4" fmla="*/ 60325 w 120650"/>
                <a:gd name="connsiteY4" fmla="*/ 79375 h 88900"/>
                <a:gd name="connsiteX5" fmla="*/ 38100 w 120650"/>
                <a:gd name="connsiteY5" fmla="*/ 88900 h 88900"/>
                <a:gd name="connsiteX6" fmla="*/ 28575 w 120650"/>
                <a:gd name="connsiteY6" fmla="*/ 82550 h 88900"/>
                <a:gd name="connsiteX7" fmla="*/ 19050 w 120650"/>
                <a:gd name="connsiteY7" fmla="*/ 79375 h 88900"/>
                <a:gd name="connsiteX8" fmla="*/ 0 w 120650"/>
                <a:gd name="connsiteY8" fmla="*/ 6667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" h="88900">
                  <a:moveTo>
                    <a:pt x="120650" y="0"/>
                  </a:moveTo>
                  <a:cubicBezTo>
                    <a:pt x="115358" y="4233"/>
                    <a:pt x="109875" y="8238"/>
                    <a:pt x="104775" y="12700"/>
                  </a:cubicBezTo>
                  <a:cubicBezTo>
                    <a:pt x="85218" y="29813"/>
                    <a:pt x="105219" y="15579"/>
                    <a:pt x="85725" y="28575"/>
                  </a:cubicBezTo>
                  <a:cubicBezTo>
                    <a:pt x="81492" y="34925"/>
                    <a:pt x="74876" y="40221"/>
                    <a:pt x="73025" y="47625"/>
                  </a:cubicBezTo>
                  <a:cubicBezTo>
                    <a:pt x="70379" y="58210"/>
                    <a:pt x="68479" y="71221"/>
                    <a:pt x="60325" y="79375"/>
                  </a:cubicBezTo>
                  <a:cubicBezTo>
                    <a:pt x="53016" y="86684"/>
                    <a:pt x="47816" y="86471"/>
                    <a:pt x="38100" y="88900"/>
                  </a:cubicBezTo>
                  <a:cubicBezTo>
                    <a:pt x="34925" y="86783"/>
                    <a:pt x="31988" y="84257"/>
                    <a:pt x="28575" y="82550"/>
                  </a:cubicBezTo>
                  <a:cubicBezTo>
                    <a:pt x="25582" y="81053"/>
                    <a:pt x="21976" y="81000"/>
                    <a:pt x="19050" y="79375"/>
                  </a:cubicBezTo>
                  <a:cubicBezTo>
                    <a:pt x="12379" y="75669"/>
                    <a:pt x="0" y="66675"/>
                    <a:pt x="0" y="666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2105025" y="5179443"/>
              <a:ext cx="274637" cy="112671"/>
            </a:xfrm>
            <a:custGeom>
              <a:avLst/>
              <a:gdLst>
                <a:gd name="connsiteX0" fmla="*/ 158750 w 158750"/>
                <a:gd name="connsiteY0" fmla="*/ 0 h 88900"/>
                <a:gd name="connsiteX1" fmla="*/ 146050 w 158750"/>
                <a:gd name="connsiteY1" fmla="*/ 15875 h 88900"/>
                <a:gd name="connsiteX2" fmla="*/ 139700 w 158750"/>
                <a:gd name="connsiteY2" fmla="*/ 25400 h 88900"/>
                <a:gd name="connsiteX3" fmla="*/ 120650 w 158750"/>
                <a:gd name="connsiteY3" fmla="*/ 44450 h 88900"/>
                <a:gd name="connsiteX4" fmla="*/ 101600 w 158750"/>
                <a:gd name="connsiteY4" fmla="*/ 60325 h 88900"/>
                <a:gd name="connsiteX5" fmla="*/ 95250 w 158750"/>
                <a:gd name="connsiteY5" fmla="*/ 69850 h 88900"/>
                <a:gd name="connsiteX6" fmla="*/ 73025 w 158750"/>
                <a:gd name="connsiteY6" fmla="*/ 76200 h 88900"/>
                <a:gd name="connsiteX7" fmla="*/ 63500 w 158750"/>
                <a:gd name="connsiteY7" fmla="*/ 73025 h 88900"/>
                <a:gd name="connsiteX8" fmla="*/ 44450 w 158750"/>
                <a:gd name="connsiteY8" fmla="*/ 60325 h 88900"/>
                <a:gd name="connsiteX9" fmla="*/ 25400 w 158750"/>
                <a:gd name="connsiteY9" fmla="*/ 53975 h 88900"/>
                <a:gd name="connsiteX10" fmla="*/ 15875 w 158750"/>
                <a:gd name="connsiteY10" fmla="*/ 57150 h 88900"/>
                <a:gd name="connsiteX11" fmla="*/ 9525 w 158750"/>
                <a:gd name="connsiteY11" fmla="*/ 79375 h 88900"/>
                <a:gd name="connsiteX12" fmla="*/ 0 w 158750"/>
                <a:gd name="connsiteY1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750" h="88900">
                  <a:moveTo>
                    <a:pt x="158750" y="0"/>
                  </a:moveTo>
                  <a:cubicBezTo>
                    <a:pt x="154517" y="5292"/>
                    <a:pt x="150116" y="10454"/>
                    <a:pt x="146050" y="15875"/>
                  </a:cubicBezTo>
                  <a:cubicBezTo>
                    <a:pt x="143760" y="18928"/>
                    <a:pt x="142235" y="22548"/>
                    <a:pt x="139700" y="25400"/>
                  </a:cubicBezTo>
                  <a:cubicBezTo>
                    <a:pt x="133734" y="32112"/>
                    <a:pt x="127000" y="38100"/>
                    <a:pt x="120650" y="44450"/>
                  </a:cubicBezTo>
                  <a:cubicBezTo>
                    <a:pt x="108427" y="56673"/>
                    <a:pt x="114861" y="51484"/>
                    <a:pt x="101600" y="60325"/>
                  </a:cubicBezTo>
                  <a:cubicBezTo>
                    <a:pt x="99483" y="63500"/>
                    <a:pt x="98230" y="67466"/>
                    <a:pt x="95250" y="69850"/>
                  </a:cubicBezTo>
                  <a:cubicBezTo>
                    <a:pt x="93180" y="71506"/>
                    <a:pt x="73855" y="75993"/>
                    <a:pt x="73025" y="76200"/>
                  </a:cubicBezTo>
                  <a:cubicBezTo>
                    <a:pt x="69850" y="75142"/>
                    <a:pt x="66426" y="74650"/>
                    <a:pt x="63500" y="73025"/>
                  </a:cubicBezTo>
                  <a:cubicBezTo>
                    <a:pt x="56829" y="69319"/>
                    <a:pt x="51690" y="62738"/>
                    <a:pt x="44450" y="60325"/>
                  </a:cubicBezTo>
                  <a:lnTo>
                    <a:pt x="25400" y="53975"/>
                  </a:lnTo>
                  <a:cubicBezTo>
                    <a:pt x="22225" y="55033"/>
                    <a:pt x="18242" y="54783"/>
                    <a:pt x="15875" y="57150"/>
                  </a:cubicBezTo>
                  <a:cubicBezTo>
                    <a:pt x="14294" y="58731"/>
                    <a:pt x="9635" y="79183"/>
                    <a:pt x="9525" y="79375"/>
                  </a:cubicBezTo>
                  <a:cubicBezTo>
                    <a:pt x="7297" y="83274"/>
                    <a:pt x="0" y="88900"/>
                    <a:pt x="0" y="889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2105025" y="4949825"/>
              <a:ext cx="250825" cy="57150"/>
            </a:xfrm>
            <a:custGeom>
              <a:avLst/>
              <a:gdLst>
                <a:gd name="connsiteX0" fmla="*/ 155575 w 155575"/>
                <a:gd name="connsiteY0" fmla="*/ 73055 h 73055"/>
                <a:gd name="connsiteX1" fmla="*/ 133350 w 155575"/>
                <a:gd name="connsiteY1" fmla="*/ 69880 h 73055"/>
                <a:gd name="connsiteX2" fmla="*/ 127000 w 155575"/>
                <a:gd name="connsiteY2" fmla="*/ 60355 h 73055"/>
                <a:gd name="connsiteX3" fmla="*/ 117475 w 155575"/>
                <a:gd name="connsiteY3" fmla="*/ 54005 h 73055"/>
                <a:gd name="connsiteX4" fmla="*/ 98425 w 155575"/>
                <a:gd name="connsiteY4" fmla="*/ 47655 h 73055"/>
                <a:gd name="connsiteX5" fmla="*/ 69850 w 155575"/>
                <a:gd name="connsiteY5" fmla="*/ 38130 h 73055"/>
                <a:gd name="connsiteX6" fmla="*/ 60325 w 155575"/>
                <a:gd name="connsiteY6" fmla="*/ 34955 h 73055"/>
                <a:gd name="connsiteX7" fmla="*/ 50800 w 155575"/>
                <a:gd name="connsiteY7" fmla="*/ 31780 h 73055"/>
                <a:gd name="connsiteX8" fmla="*/ 31750 w 155575"/>
                <a:gd name="connsiteY8" fmla="*/ 22255 h 73055"/>
                <a:gd name="connsiteX9" fmla="*/ 22225 w 155575"/>
                <a:gd name="connsiteY9" fmla="*/ 15905 h 73055"/>
                <a:gd name="connsiteX10" fmla="*/ 19050 w 155575"/>
                <a:gd name="connsiteY10" fmla="*/ 3205 h 73055"/>
                <a:gd name="connsiteX11" fmla="*/ 0 w 155575"/>
                <a:gd name="connsiteY11" fmla="*/ 30 h 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575" h="73055">
                  <a:moveTo>
                    <a:pt x="155575" y="73055"/>
                  </a:moveTo>
                  <a:cubicBezTo>
                    <a:pt x="148167" y="71997"/>
                    <a:pt x="140189" y="72919"/>
                    <a:pt x="133350" y="69880"/>
                  </a:cubicBezTo>
                  <a:cubicBezTo>
                    <a:pt x="129863" y="68330"/>
                    <a:pt x="129698" y="63053"/>
                    <a:pt x="127000" y="60355"/>
                  </a:cubicBezTo>
                  <a:cubicBezTo>
                    <a:pt x="124302" y="57657"/>
                    <a:pt x="120962" y="55555"/>
                    <a:pt x="117475" y="54005"/>
                  </a:cubicBezTo>
                  <a:cubicBezTo>
                    <a:pt x="111358" y="51287"/>
                    <a:pt x="104775" y="49772"/>
                    <a:pt x="98425" y="47655"/>
                  </a:cubicBezTo>
                  <a:lnTo>
                    <a:pt x="69850" y="38130"/>
                  </a:lnTo>
                  <a:lnTo>
                    <a:pt x="60325" y="34955"/>
                  </a:lnTo>
                  <a:cubicBezTo>
                    <a:pt x="57150" y="33897"/>
                    <a:pt x="53585" y="33636"/>
                    <a:pt x="50800" y="31780"/>
                  </a:cubicBezTo>
                  <a:cubicBezTo>
                    <a:pt x="23503" y="13582"/>
                    <a:pt x="58040" y="35400"/>
                    <a:pt x="31750" y="22255"/>
                  </a:cubicBezTo>
                  <a:cubicBezTo>
                    <a:pt x="28337" y="20548"/>
                    <a:pt x="25400" y="18022"/>
                    <a:pt x="22225" y="15905"/>
                  </a:cubicBezTo>
                  <a:cubicBezTo>
                    <a:pt x="21167" y="11672"/>
                    <a:pt x="22601" y="5741"/>
                    <a:pt x="19050" y="3205"/>
                  </a:cubicBezTo>
                  <a:cubicBezTo>
                    <a:pt x="13812" y="-537"/>
                    <a:pt x="0" y="30"/>
                    <a:pt x="0" y="3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2549525" y="4864088"/>
              <a:ext cx="47625" cy="60337"/>
            </a:xfrm>
            <a:custGeom>
              <a:avLst/>
              <a:gdLst>
                <a:gd name="connsiteX0" fmla="*/ 47625 w 47625"/>
                <a:gd name="connsiteY0" fmla="*/ 60337 h 60337"/>
                <a:gd name="connsiteX1" fmla="*/ 44450 w 47625"/>
                <a:gd name="connsiteY1" fmla="*/ 44462 h 60337"/>
                <a:gd name="connsiteX2" fmla="*/ 12700 w 47625"/>
                <a:gd name="connsiteY2" fmla="*/ 6362 h 60337"/>
                <a:gd name="connsiteX3" fmla="*/ 0 w 47625"/>
                <a:gd name="connsiteY3" fmla="*/ 12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0337">
                  <a:moveTo>
                    <a:pt x="47625" y="60337"/>
                  </a:moveTo>
                  <a:cubicBezTo>
                    <a:pt x="46567" y="55045"/>
                    <a:pt x="46683" y="49375"/>
                    <a:pt x="44450" y="44462"/>
                  </a:cubicBezTo>
                  <a:cubicBezTo>
                    <a:pt x="39357" y="33257"/>
                    <a:pt x="22334" y="12785"/>
                    <a:pt x="12700" y="6362"/>
                  </a:cubicBezTo>
                  <a:cubicBezTo>
                    <a:pt x="2294" y="-575"/>
                    <a:pt x="6991" y="12"/>
                    <a:pt x="0" y="1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2557880" y="5241925"/>
              <a:ext cx="44541" cy="57150"/>
            </a:xfrm>
            <a:custGeom>
              <a:avLst/>
              <a:gdLst>
                <a:gd name="connsiteX0" fmla="*/ 38105 w 44541"/>
                <a:gd name="connsiteY0" fmla="*/ 0 h 57150"/>
                <a:gd name="connsiteX1" fmla="*/ 44455 w 44541"/>
                <a:gd name="connsiteY1" fmla="*/ 15875 h 57150"/>
                <a:gd name="connsiteX2" fmla="*/ 34930 w 44541"/>
                <a:gd name="connsiteY2" fmla="*/ 22225 h 57150"/>
                <a:gd name="connsiteX3" fmla="*/ 19055 w 44541"/>
                <a:gd name="connsiteY3" fmla="*/ 41275 h 57150"/>
                <a:gd name="connsiteX4" fmla="*/ 5 w 44541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1" h="57150">
                  <a:moveTo>
                    <a:pt x="38105" y="0"/>
                  </a:moveTo>
                  <a:cubicBezTo>
                    <a:pt x="40222" y="5292"/>
                    <a:pt x="45261" y="10233"/>
                    <a:pt x="44455" y="15875"/>
                  </a:cubicBezTo>
                  <a:cubicBezTo>
                    <a:pt x="43915" y="19653"/>
                    <a:pt x="37628" y="19527"/>
                    <a:pt x="34930" y="22225"/>
                  </a:cubicBezTo>
                  <a:cubicBezTo>
                    <a:pt x="16586" y="40569"/>
                    <a:pt x="42461" y="23070"/>
                    <a:pt x="19055" y="41275"/>
                  </a:cubicBezTo>
                  <a:cubicBezTo>
                    <a:pt x="-876" y="56777"/>
                    <a:pt x="5" y="46036"/>
                    <a:pt x="5" y="5715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2714625" y="4864095"/>
              <a:ext cx="34925" cy="53980"/>
            </a:xfrm>
            <a:custGeom>
              <a:avLst/>
              <a:gdLst>
                <a:gd name="connsiteX0" fmla="*/ 34925 w 34925"/>
                <a:gd name="connsiteY0" fmla="*/ 53980 h 53980"/>
                <a:gd name="connsiteX1" fmla="*/ 19050 w 34925"/>
                <a:gd name="connsiteY1" fmla="*/ 28580 h 53980"/>
                <a:gd name="connsiteX2" fmla="*/ 15875 w 34925"/>
                <a:gd name="connsiteY2" fmla="*/ 19055 h 53980"/>
                <a:gd name="connsiteX3" fmla="*/ 0 w 34925"/>
                <a:gd name="connsiteY3" fmla="*/ 5 h 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" h="53980">
                  <a:moveTo>
                    <a:pt x="34925" y="53980"/>
                  </a:moveTo>
                  <a:cubicBezTo>
                    <a:pt x="18305" y="12429"/>
                    <a:pt x="39383" y="59079"/>
                    <a:pt x="19050" y="28580"/>
                  </a:cubicBezTo>
                  <a:cubicBezTo>
                    <a:pt x="17194" y="25795"/>
                    <a:pt x="17500" y="21981"/>
                    <a:pt x="15875" y="19055"/>
                  </a:cubicBezTo>
                  <a:cubicBezTo>
                    <a:pt x="4802" y="-876"/>
                    <a:pt x="10500" y="5"/>
                    <a:pt x="0" y="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2841413" y="4841875"/>
              <a:ext cx="32048" cy="76200"/>
            </a:xfrm>
            <a:custGeom>
              <a:avLst/>
              <a:gdLst>
                <a:gd name="connsiteX0" fmla="*/ 25612 w 32048"/>
                <a:gd name="connsiteY0" fmla="*/ 76200 h 76200"/>
                <a:gd name="connsiteX1" fmla="*/ 31962 w 32048"/>
                <a:gd name="connsiteY1" fmla="*/ 60325 h 76200"/>
                <a:gd name="connsiteX2" fmla="*/ 19262 w 32048"/>
                <a:gd name="connsiteY2" fmla="*/ 41275 h 76200"/>
                <a:gd name="connsiteX3" fmla="*/ 3387 w 32048"/>
                <a:gd name="connsiteY3" fmla="*/ 22225 h 76200"/>
                <a:gd name="connsiteX4" fmla="*/ 212 w 32048"/>
                <a:gd name="connsiteY4" fmla="*/ 12700 h 76200"/>
                <a:gd name="connsiteX5" fmla="*/ 9737 w 32048"/>
                <a:gd name="connsiteY5" fmla="*/ 3175 h 76200"/>
                <a:gd name="connsiteX6" fmla="*/ 12912 w 32048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" h="76200">
                  <a:moveTo>
                    <a:pt x="25612" y="76200"/>
                  </a:moveTo>
                  <a:cubicBezTo>
                    <a:pt x="27729" y="70908"/>
                    <a:pt x="31255" y="65980"/>
                    <a:pt x="31962" y="60325"/>
                  </a:cubicBezTo>
                  <a:cubicBezTo>
                    <a:pt x="33054" y="51592"/>
                    <a:pt x="23524" y="46390"/>
                    <a:pt x="19262" y="41275"/>
                  </a:cubicBezTo>
                  <a:cubicBezTo>
                    <a:pt x="-2840" y="14753"/>
                    <a:pt x="31214" y="50052"/>
                    <a:pt x="3387" y="22225"/>
                  </a:cubicBezTo>
                  <a:cubicBezTo>
                    <a:pt x="2329" y="19050"/>
                    <a:pt x="-846" y="15875"/>
                    <a:pt x="212" y="12700"/>
                  </a:cubicBezTo>
                  <a:cubicBezTo>
                    <a:pt x="1632" y="8440"/>
                    <a:pt x="6562" y="6350"/>
                    <a:pt x="9737" y="3175"/>
                  </a:cubicBezTo>
                  <a:lnTo>
                    <a:pt x="12912" y="0"/>
                  </a:ln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2803525" y="5241925"/>
              <a:ext cx="25453" cy="54257"/>
            </a:xfrm>
            <a:custGeom>
              <a:avLst/>
              <a:gdLst>
                <a:gd name="connsiteX0" fmla="*/ 19050 w 25453"/>
                <a:gd name="connsiteY0" fmla="*/ 0 h 54257"/>
                <a:gd name="connsiteX1" fmla="*/ 25400 w 25453"/>
                <a:gd name="connsiteY1" fmla="*/ 15875 h 54257"/>
                <a:gd name="connsiteX2" fmla="*/ 22225 w 25453"/>
                <a:gd name="connsiteY2" fmla="*/ 25400 h 54257"/>
                <a:gd name="connsiteX3" fmla="*/ 15875 w 25453"/>
                <a:gd name="connsiteY3" fmla="*/ 34925 h 54257"/>
                <a:gd name="connsiteX4" fmla="*/ 3175 w 25453"/>
                <a:gd name="connsiteY4" fmla="*/ 53975 h 54257"/>
                <a:gd name="connsiteX5" fmla="*/ 0 w 25453"/>
                <a:gd name="connsiteY5" fmla="*/ 53975 h 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54257">
                  <a:moveTo>
                    <a:pt x="19050" y="0"/>
                  </a:moveTo>
                  <a:cubicBezTo>
                    <a:pt x="21167" y="5292"/>
                    <a:pt x="24693" y="10220"/>
                    <a:pt x="25400" y="15875"/>
                  </a:cubicBezTo>
                  <a:cubicBezTo>
                    <a:pt x="25815" y="19196"/>
                    <a:pt x="23722" y="22407"/>
                    <a:pt x="22225" y="25400"/>
                  </a:cubicBezTo>
                  <a:cubicBezTo>
                    <a:pt x="20518" y="28813"/>
                    <a:pt x="17582" y="31512"/>
                    <a:pt x="15875" y="34925"/>
                  </a:cubicBezTo>
                  <a:cubicBezTo>
                    <a:pt x="9377" y="47921"/>
                    <a:pt x="17620" y="43141"/>
                    <a:pt x="3175" y="53975"/>
                  </a:cubicBezTo>
                  <a:cubicBezTo>
                    <a:pt x="2328" y="54610"/>
                    <a:pt x="1058" y="53975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2933700" y="4863063"/>
              <a:ext cx="45719" cy="51837"/>
            </a:xfrm>
            <a:custGeom>
              <a:avLst/>
              <a:gdLst>
                <a:gd name="connsiteX0" fmla="*/ 0 w 53975"/>
                <a:gd name="connsiteY0" fmla="*/ 50800 h 50800"/>
                <a:gd name="connsiteX1" fmla="*/ 22225 w 53975"/>
                <a:gd name="connsiteY1" fmla="*/ 31750 h 50800"/>
                <a:gd name="connsiteX2" fmla="*/ 19050 w 53975"/>
                <a:gd name="connsiteY2" fmla="*/ 19050 h 50800"/>
                <a:gd name="connsiteX3" fmla="*/ 22225 w 53975"/>
                <a:gd name="connsiteY3" fmla="*/ 6350 h 50800"/>
                <a:gd name="connsiteX4" fmla="*/ 47625 w 53975"/>
                <a:gd name="connsiteY4" fmla="*/ 3175 h 50800"/>
                <a:gd name="connsiteX5" fmla="*/ 53975 w 53975"/>
                <a:gd name="connsiteY5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5" h="50800">
                  <a:moveTo>
                    <a:pt x="0" y="50800"/>
                  </a:moveTo>
                  <a:cubicBezTo>
                    <a:pt x="5564" y="47461"/>
                    <a:pt x="20851" y="41370"/>
                    <a:pt x="22225" y="31750"/>
                  </a:cubicBezTo>
                  <a:cubicBezTo>
                    <a:pt x="22842" y="27430"/>
                    <a:pt x="20108" y="23283"/>
                    <a:pt x="19050" y="19050"/>
                  </a:cubicBezTo>
                  <a:cubicBezTo>
                    <a:pt x="20108" y="14817"/>
                    <a:pt x="18411" y="8469"/>
                    <a:pt x="22225" y="6350"/>
                  </a:cubicBezTo>
                  <a:cubicBezTo>
                    <a:pt x="29684" y="2206"/>
                    <a:pt x="39258" y="4848"/>
                    <a:pt x="47625" y="3175"/>
                  </a:cubicBezTo>
                  <a:cubicBezTo>
                    <a:pt x="49946" y="2711"/>
                    <a:pt x="51858" y="1058"/>
                    <a:pt x="539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Полилиния 235"/>
            <p:cNvSpPr/>
            <p:nvPr/>
          </p:nvSpPr>
          <p:spPr>
            <a:xfrm>
              <a:off x="2892193" y="5247808"/>
              <a:ext cx="9757" cy="37071"/>
            </a:xfrm>
            <a:custGeom>
              <a:avLst/>
              <a:gdLst>
                <a:gd name="connsiteX0" fmla="*/ 232 w 9757"/>
                <a:gd name="connsiteY0" fmla="*/ 467 h 37071"/>
                <a:gd name="connsiteX1" fmla="*/ 3407 w 9757"/>
                <a:gd name="connsiteY1" fmla="*/ 16342 h 37071"/>
                <a:gd name="connsiteX2" fmla="*/ 9757 w 9757"/>
                <a:gd name="connsiteY2" fmla="*/ 35392 h 37071"/>
                <a:gd name="connsiteX3" fmla="*/ 232 w 9757"/>
                <a:gd name="connsiteY3" fmla="*/ 467 h 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7" h="37071">
                  <a:moveTo>
                    <a:pt x="232" y="467"/>
                  </a:moveTo>
                  <a:cubicBezTo>
                    <a:pt x="-826" y="-2708"/>
                    <a:pt x="1987" y="11136"/>
                    <a:pt x="3407" y="16342"/>
                  </a:cubicBezTo>
                  <a:cubicBezTo>
                    <a:pt x="5168" y="22800"/>
                    <a:pt x="9757" y="35392"/>
                    <a:pt x="9757" y="35392"/>
                  </a:cubicBezTo>
                  <a:cubicBezTo>
                    <a:pt x="6247" y="45921"/>
                    <a:pt x="1290" y="3642"/>
                    <a:pt x="232" y="467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3038475" y="5241925"/>
              <a:ext cx="12829" cy="53975"/>
            </a:xfrm>
            <a:custGeom>
              <a:avLst/>
              <a:gdLst>
                <a:gd name="connsiteX0" fmla="*/ 9525 w 12829"/>
                <a:gd name="connsiteY0" fmla="*/ 0 h 53975"/>
                <a:gd name="connsiteX1" fmla="*/ 9525 w 12829"/>
                <a:gd name="connsiteY1" fmla="*/ 38100 h 53975"/>
                <a:gd name="connsiteX2" fmla="*/ 6350 w 12829"/>
                <a:gd name="connsiteY2" fmla="*/ 47625 h 53975"/>
                <a:gd name="connsiteX3" fmla="*/ 0 w 12829"/>
                <a:gd name="connsiteY3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9" h="53975">
                  <a:moveTo>
                    <a:pt x="9525" y="0"/>
                  </a:moveTo>
                  <a:cubicBezTo>
                    <a:pt x="13600" y="20373"/>
                    <a:pt x="14251" y="14471"/>
                    <a:pt x="9525" y="38100"/>
                  </a:cubicBezTo>
                  <a:cubicBezTo>
                    <a:pt x="8869" y="41382"/>
                    <a:pt x="8072" y="44755"/>
                    <a:pt x="6350" y="47625"/>
                  </a:cubicBezTo>
                  <a:cubicBezTo>
                    <a:pt x="4810" y="50192"/>
                    <a:pt x="2117" y="51858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3114675" y="5232400"/>
              <a:ext cx="22284" cy="63500"/>
            </a:xfrm>
            <a:custGeom>
              <a:avLst/>
              <a:gdLst>
                <a:gd name="connsiteX0" fmla="*/ 19050 w 22284"/>
                <a:gd name="connsiteY0" fmla="*/ 0 h 63500"/>
                <a:gd name="connsiteX1" fmla="*/ 19050 w 22284"/>
                <a:gd name="connsiteY1" fmla="*/ 41275 h 63500"/>
                <a:gd name="connsiteX2" fmla="*/ 15875 w 22284"/>
                <a:gd name="connsiteY2" fmla="*/ 50800 h 63500"/>
                <a:gd name="connsiteX3" fmla="*/ 6350 w 22284"/>
                <a:gd name="connsiteY3" fmla="*/ 57150 h 63500"/>
                <a:gd name="connsiteX4" fmla="*/ 0 w 22284"/>
                <a:gd name="connsiteY4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4" h="63500">
                  <a:moveTo>
                    <a:pt x="19050" y="0"/>
                  </a:moveTo>
                  <a:cubicBezTo>
                    <a:pt x="22816" y="22598"/>
                    <a:pt x="23878" y="17134"/>
                    <a:pt x="19050" y="41275"/>
                  </a:cubicBezTo>
                  <a:cubicBezTo>
                    <a:pt x="18394" y="44557"/>
                    <a:pt x="17966" y="48187"/>
                    <a:pt x="15875" y="50800"/>
                  </a:cubicBezTo>
                  <a:cubicBezTo>
                    <a:pt x="13491" y="53780"/>
                    <a:pt x="9330" y="54766"/>
                    <a:pt x="6350" y="57150"/>
                  </a:cubicBezTo>
                  <a:cubicBezTo>
                    <a:pt x="4013" y="59020"/>
                    <a:pt x="2117" y="61383"/>
                    <a:pt x="0" y="635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3057480" y="4883065"/>
              <a:ext cx="6395" cy="38793"/>
            </a:xfrm>
            <a:custGeom>
              <a:avLst/>
              <a:gdLst>
                <a:gd name="connsiteX0" fmla="*/ 3220 w 6395"/>
                <a:gd name="connsiteY0" fmla="*/ 38185 h 38793"/>
                <a:gd name="connsiteX1" fmla="*/ 6395 w 6395"/>
                <a:gd name="connsiteY1" fmla="*/ 22310 h 38793"/>
                <a:gd name="connsiteX2" fmla="*/ 45 w 6395"/>
                <a:gd name="connsiteY2" fmla="*/ 85 h 38793"/>
                <a:gd name="connsiteX3" fmla="*/ 3220 w 6395"/>
                <a:gd name="connsiteY3" fmla="*/ 38185 h 3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5" h="38793">
                  <a:moveTo>
                    <a:pt x="3220" y="38185"/>
                  </a:moveTo>
                  <a:cubicBezTo>
                    <a:pt x="4278" y="41889"/>
                    <a:pt x="6395" y="27706"/>
                    <a:pt x="6395" y="22310"/>
                  </a:cubicBezTo>
                  <a:cubicBezTo>
                    <a:pt x="6395" y="14419"/>
                    <a:pt x="1542" y="7571"/>
                    <a:pt x="45" y="85"/>
                  </a:cubicBezTo>
                  <a:cubicBezTo>
                    <a:pt x="-370" y="-1991"/>
                    <a:pt x="2162" y="34481"/>
                    <a:pt x="3220" y="38185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3203575" y="4879975"/>
              <a:ext cx="28575" cy="41275"/>
            </a:xfrm>
            <a:custGeom>
              <a:avLst/>
              <a:gdLst>
                <a:gd name="connsiteX0" fmla="*/ 0 w 28575"/>
                <a:gd name="connsiteY0" fmla="*/ 41275 h 41275"/>
                <a:gd name="connsiteX1" fmla="*/ 12700 w 28575"/>
                <a:gd name="connsiteY1" fmla="*/ 25400 h 41275"/>
                <a:gd name="connsiteX2" fmla="*/ 22225 w 28575"/>
                <a:gd name="connsiteY2" fmla="*/ 15875 h 41275"/>
                <a:gd name="connsiteX3" fmla="*/ 25400 w 28575"/>
                <a:gd name="connsiteY3" fmla="*/ 6350 h 41275"/>
                <a:gd name="connsiteX4" fmla="*/ 28575 w 28575"/>
                <a:gd name="connsiteY4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1275">
                  <a:moveTo>
                    <a:pt x="0" y="41275"/>
                  </a:moveTo>
                  <a:cubicBezTo>
                    <a:pt x="4233" y="35983"/>
                    <a:pt x="8238" y="30500"/>
                    <a:pt x="12700" y="25400"/>
                  </a:cubicBezTo>
                  <a:cubicBezTo>
                    <a:pt x="15657" y="22021"/>
                    <a:pt x="19734" y="19611"/>
                    <a:pt x="22225" y="15875"/>
                  </a:cubicBezTo>
                  <a:cubicBezTo>
                    <a:pt x="24081" y="13090"/>
                    <a:pt x="24157" y="9457"/>
                    <a:pt x="25400" y="6350"/>
                  </a:cubicBezTo>
                  <a:cubicBezTo>
                    <a:pt x="26279" y="4153"/>
                    <a:pt x="27517" y="2117"/>
                    <a:pt x="285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3206750" y="5251450"/>
              <a:ext cx="25400" cy="47739"/>
            </a:xfrm>
            <a:custGeom>
              <a:avLst/>
              <a:gdLst>
                <a:gd name="connsiteX0" fmla="*/ 19050 w 25400"/>
                <a:gd name="connsiteY0" fmla="*/ 0 h 47739"/>
                <a:gd name="connsiteX1" fmla="*/ 22225 w 25400"/>
                <a:gd name="connsiteY1" fmla="*/ 15875 h 47739"/>
                <a:gd name="connsiteX2" fmla="*/ 25400 w 25400"/>
                <a:gd name="connsiteY2" fmla="*/ 25400 h 47739"/>
                <a:gd name="connsiteX3" fmla="*/ 22225 w 25400"/>
                <a:gd name="connsiteY3" fmla="*/ 34925 h 47739"/>
                <a:gd name="connsiteX4" fmla="*/ 3175 w 25400"/>
                <a:gd name="connsiteY4" fmla="*/ 47625 h 47739"/>
                <a:gd name="connsiteX5" fmla="*/ 0 w 25400"/>
                <a:gd name="connsiteY5" fmla="*/ 47625 h 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" h="47739">
                  <a:moveTo>
                    <a:pt x="19050" y="0"/>
                  </a:moveTo>
                  <a:cubicBezTo>
                    <a:pt x="20108" y="5292"/>
                    <a:pt x="20916" y="10640"/>
                    <a:pt x="22225" y="15875"/>
                  </a:cubicBezTo>
                  <a:cubicBezTo>
                    <a:pt x="23037" y="19122"/>
                    <a:pt x="25400" y="22053"/>
                    <a:pt x="25400" y="25400"/>
                  </a:cubicBezTo>
                  <a:cubicBezTo>
                    <a:pt x="25400" y="28747"/>
                    <a:pt x="24081" y="32140"/>
                    <a:pt x="22225" y="34925"/>
                  </a:cubicBezTo>
                  <a:cubicBezTo>
                    <a:pt x="16323" y="43778"/>
                    <a:pt x="12495" y="45295"/>
                    <a:pt x="3175" y="47625"/>
                  </a:cubicBezTo>
                  <a:cubicBezTo>
                    <a:pt x="2148" y="47882"/>
                    <a:pt x="1058" y="47625"/>
                    <a:pt x="0" y="4762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Полилиния 241"/>
            <p:cNvSpPr/>
            <p:nvPr/>
          </p:nvSpPr>
          <p:spPr>
            <a:xfrm>
              <a:off x="3335156" y="5243928"/>
              <a:ext cx="17113" cy="18346"/>
            </a:xfrm>
            <a:custGeom>
              <a:avLst/>
              <a:gdLst>
                <a:gd name="connsiteX0" fmla="*/ 0 w 17113"/>
                <a:gd name="connsiteY0" fmla="*/ 0 h 18346"/>
                <a:gd name="connsiteX1" fmla="*/ 15875 w 17113"/>
                <a:gd name="connsiteY1" fmla="*/ 15875 h 18346"/>
                <a:gd name="connsiteX2" fmla="*/ 0 w 17113"/>
                <a:gd name="connsiteY2" fmla="*/ 0 h 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13" h="18346">
                  <a:moveTo>
                    <a:pt x="0" y="0"/>
                  </a:moveTo>
                  <a:cubicBezTo>
                    <a:pt x="0" y="0"/>
                    <a:pt x="11857" y="9561"/>
                    <a:pt x="15875" y="15875"/>
                  </a:cubicBezTo>
                  <a:cubicBezTo>
                    <a:pt x="22560" y="26379"/>
                    <a:pt x="0" y="0"/>
                    <a:pt x="0" y="0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Полилиния 242"/>
            <p:cNvSpPr/>
            <p:nvPr/>
          </p:nvSpPr>
          <p:spPr>
            <a:xfrm>
              <a:off x="3379662" y="5155411"/>
              <a:ext cx="28826" cy="22607"/>
            </a:xfrm>
            <a:custGeom>
              <a:avLst/>
              <a:gdLst>
                <a:gd name="connsiteX0" fmla="*/ 239 w 28826"/>
                <a:gd name="connsiteY0" fmla="*/ 322 h 22607"/>
                <a:gd name="connsiteX1" fmla="*/ 16114 w 28826"/>
                <a:gd name="connsiteY1" fmla="*/ 9847 h 22607"/>
                <a:gd name="connsiteX2" fmla="*/ 25639 w 28826"/>
                <a:gd name="connsiteY2" fmla="*/ 13022 h 22607"/>
                <a:gd name="connsiteX3" fmla="*/ 28814 w 28826"/>
                <a:gd name="connsiteY3" fmla="*/ 22547 h 22607"/>
                <a:gd name="connsiteX4" fmla="*/ 239 w 28826"/>
                <a:gd name="connsiteY4" fmla="*/ 322 h 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6" h="22607">
                  <a:moveTo>
                    <a:pt x="239" y="322"/>
                  </a:moveTo>
                  <a:cubicBezTo>
                    <a:pt x="-1878" y="-1795"/>
                    <a:pt x="10594" y="7087"/>
                    <a:pt x="16114" y="9847"/>
                  </a:cubicBezTo>
                  <a:cubicBezTo>
                    <a:pt x="19107" y="11344"/>
                    <a:pt x="23272" y="10655"/>
                    <a:pt x="25639" y="13022"/>
                  </a:cubicBezTo>
                  <a:cubicBezTo>
                    <a:pt x="28006" y="15389"/>
                    <a:pt x="27317" y="19554"/>
                    <a:pt x="28814" y="22547"/>
                  </a:cubicBezTo>
                  <a:cubicBezTo>
                    <a:pt x="29483" y="23886"/>
                    <a:pt x="2356" y="2439"/>
                    <a:pt x="239" y="322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Полилиния 243"/>
            <p:cNvSpPr/>
            <p:nvPr/>
          </p:nvSpPr>
          <p:spPr>
            <a:xfrm>
              <a:off x="3327400" y="4918073"/>
              <a:ext cx="28575" cy="25402"/>
            </a:xfrm>
            <a:custGeom>
              <a:avLst/>
              <a:gdLst>
                <a:gd name="connsiteX0" fmla="*/ 0 w 28575"/>
                <a:gd name="connsiteY0" fmla="*/ 25402 h 25402"/>
                <a:gd name="connsiteX1" fmla="*/ 28575 w 28575"/>
                <a:gd name="connsiteY1" fmla="*/ 2 h 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5402">
                  <a:moveTo>
                    <a:pt x="0" y="25402"/>
                  </a:moveTo>
                  <a:cubicBezTo>
                    <a:pt x="26148" y="-746"/>
                    <a:pt x="13426" y="2"/>
                    <a:pt x="28575" y="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</a:t>
              </a:r>
              <a:endParaRPr lang="en-US" dirty="0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3394075" y="4943475"/>
              <a:ext cx="22516" cy="50800"/>
            </a:xfrm>
            <a:custGeom>
              <a:avLst/>
              <a:gdLst>
                <a:gd name="connsiteX0" fmla="*/ 0 w 22516"/>
                <a:gd name="connsiteY0" fmla="*/ 50800 h 50800"/>
                <a:gd name="connsiteX1" fmla="*/ 9525 w 22516"/>
                <a:gd name="connsiteY1" fmla="*/ 34925 h 50800"/>
                <a:gd name="connsiteX2" fmla="*/ 22225 w 22516"/>
                <a:gd name="connsiteY2" fmla="*/ 15875 h 50800"/>
                <a:gd name="connsiteX3" fmla="*/ 22225 w 22516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6" h="50800">
                  <a:moveTo>
                    <a:pt x="0" y="50800"/>
                  </a:moveTo>
                  <a:cubicBezTo>
                    <a:pt x="3175" y="45508"/>
                    <a:pt x="5822" y="39862"/>
                    <a:pt x="9525" y="34925"/>
                  </a:cubicBezTo>
                  <a:cubicBezTo>
                    <a:pt x="17388" y="24442"/>
                    <a:pt x="20633" y="28610"/>
                    <a:pt x="22225" y="15875"/>
                  </a:cubicBezTo>
                  <a:cubicBezTo>
                    <a:pt x="22881" y="10624"/>
                    <a:pt x="22225" y="5292"/>
                    <a:pt x="2222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</a:t>
              </a:r>
              <a:endParaRPr lang="en-US" dirty="0"/>
            </a:p>
          </p:txBody>
        </p:sp>
      </p:grpSp>
      <p:grpSp>
        <p:nvGrpSpPr>
          <p:cNvPr id="246" name="Группа 245"/>
          <p:cNvGrpSpPr/>
          <p:nvPr/>
        </p:nvGrpSpPr>
        <p:grpSpPr>
          <a:xfrm rot="3610885">
            <a:off x="10329077" y="3846499"/>
            <a:ext cx="1050157" cy="395328"/>
            <a:chOff x="3516662" y="4559808"/>
            <a:chExt cx="1311566" cy="558914"/>
          </a:xfrm>
        </p:grpSpPr>
        <p:sp>
          <p:nvSpPr>
            <p:cNvPr id="247" name="Прямоугольник 246"/>
            <p:cNvSpPr/>
            <p:nvPr/>
          </p:nvSpPr>
          <p:spPr>
            <a:xfrm rot="7609">
              <a:off x="3948171" y="4787854"/>
              <a:ext cx="208025" cy="1938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8" name="Группа 247"/>
            <p:cNvGrpSpPr/>
            <p:nvPr/>
          </p:nvGrpSpPr>
          <p:grpSpPr>
            <a:xfrm>
              <a:off x="3516662" y="4559808"/>
              <a:ext cx="1311566" cy="558914"/>
              <a:chOff x="2105025" y="4740275"/>
              <a:chExt cx="1311566" cy="558914"/>
            </a:xfrm>
          </p:grpSpPr>
          <p:sp>
            <p:nvSpPr>
              <p:cNvPr id="249" name="Блок-схема: знак завершения 248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Полилиния 250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Полилиния 251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Полилиния 252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Полилиния 253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Полилиния 254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Полилиния 255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Полилиния 256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Полилиния 257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Полилиния 258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Полилиния 259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Полилиния 260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Полилиния 261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Полилиния 264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Полилиния 265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Полилиния 266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Полилиния 267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269" name="Полилиния 268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grpSp>
        <p:nvGrpSpPr>
          <p:cNvPr id="270" name="Группа 269"/>
          <p:cNvGrpSpPr/>
          <p:nvPr/>
        </p:nvGrpSpPr>
        <p:grpSpPr>
          <a:xfrm>
            <a:off x="6358817" y="4844914"/>
            <a:ext cx="958747" cy="440550"/>
            <a:chOff x="2646747" y="4156892"/>
            <a:chExt cx="1311566" cy="558914"/>
          </a:xfrm>
        </p:grpSpPr>
        <p:grpSp>
          <p:nvGrpSpPr>
            <p:cNvPr id="271" name="Группа 270"/>
            <p:cNvGrpSpPr/>
            <p:nvPr/>
          </p:nvGrpSpPr>
          <p:grpSpPr>
            <a:xfrm>
              <a:off x="3208659" y="4393401"/>
              <a:ext cx="416050" cy="193863"/>
              <a:chOff x="5155949" y="2354565"/>
              <a:chExt cx="1204110" cy="185405"/>
            </a:xfrm>
          </p:grpSpPr>
          <p:sp>
            <p:nvSpPr>
              <p:cNvPr id="294" name="Прямоугольник 293"/>
              <p:cNvSpPr/>
              <p:nvPr/>
            </p:nvSpPr>
            <p:spPr>
              <a:xfrm>
                <a:off x="5155949" y="2354565"/>
                <a:ext cx="602055" cy="18540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Прямоугольник 294"/>
              <p:cNvSpPr/>
              <p:nvPr/>
            </p:nvSpPr>
            <p:spPr>
              <a:xfrm>
                <a:off x="5758004" y="2354565"/>
                <a:ext cx="602055" cy="1854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2" name="Группа 271"/>
            <p:cNvGrpSpPr/>
            <p:nvPr/>
          </p:nvGrpSpPr>
          <p:grpSpPr>
            <a:xfrm>
              <a:off x="2646747" y="4156892"/>
              <a:ext cx="1311566" cy="558914"/>
              <a:chOff x="2105025" y="4740275"/>
              <a:chExt cx="1311566" cy="558914"/>
            </a:xfrm>
          </p:grpSpPr>
          <p:sp>
            <p:nvSpPr>
              <p:cNvPr id="273" name="Блок-схема: знак завершения 272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274" name="Полилиния 273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Полилиния 274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Полилиния 275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Полилиния 276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Полилиния 277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Полилиния 278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Полилиния 279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Полилиния 280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Полилиния 281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Полилиния 282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Полилиния 283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Полилиния 284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Полилиния 285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Полилиния 286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Полилиния 287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Полилиния 288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Полилиния 289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Полилиния 290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Полилиния 291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293" name="Полилиния 292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grpSp>
        <p:nvGrpSpPr>
          <p:cNvPr id="298" name="Группа 297"/>
          <p:cNvGrpSpPr/>
          <p:nvPr/>
        </p:nvGrpSpPr>
        <p:grpSpPr>
          <a:xfrm>
            <a:off x="7060436" y="5349477"/>
            <a:ext cx="943891" cy="370619"/>
            <a:chOff x="2105025" y="4740275"/>
            <a:chExt cx="1311566" cy="558914"/>
          </a:xfrm>
        </p:grpSpPr>
        <p:sp>
          <p:nvSpPr>
            <p:cNvPr id="299" name="Блок-схема: знак завершения 298"/>
            <p:cNvSpPr/>
            <p:nvPr/>
          </p:nvSpPr>
          <p:spPr>
            <a:xfrm>
              <a:off x="2314229" y="4907761"/>
              <a:ext cx="1086416" cy="329817"/>
            </a:xfrm>
            <a:prstGeom prst="flowChartTerminator">
              <a:avLst/>
            </a:prstGeom>
            <a:solidFill>
              <a:srgbClr val="B1C6CF">
                <a:alpha val="38824"/>
              </a:srgbClr>
            </a:solidFill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</a:t>
              </a:r>
              <a:endParaRPr lang="en-US" dirty="0"/>
            </a:p>
          </p:txBody>
        </p:sp>
        <p:sp>
          <p:nvSpPr>
            <p:cNvPr id="300" name="Полилиния 299"/>
            <p:cNvSpPr/>
            <p:nvPr/>
          </p:nvSpPr>
          <p:spPr>
            <a:xfrm>
              <a:off x="2229151" y="4740275"/>
              <a:ext cx="161925" cy="203200"/>
            </a:xfrm>
            <a:custGeom>
              <a:avLst/>
              <a:gdLst>
                <a:gd name="connsiteX0" fmla="*/ 60325 w 60325"/>
                <a:gd name="connsiteY0" fmla="*/ 139700 h 139700"/>
                <a:gd name="connsiteX1" fmla="*/ 44450 w 60325"/>
                <a:gd name="connsiteY1" fmla="*/ 127000 h 139700"/>
                <a:gd name="connsiteX2" fmla="*/ 25400 w 60325"/>
                <a:gd name="connsiteY2" fmla="*/ 111125 h 139700"/>
                <a:gd name="connsiteX3" fmla="*/ 12700 w 60325"/>
                <a:gd name="connsiteY3" fmla="*/ 92075 h 139700"/>
                <a:gd name="connsiteX4" fmla="*/ 6350 w 60325"/>
                <a:gd name="connsiteY4" fmla="*/ 82550 h 139700"/>
                <a:gd name="connsiteX5" fmla="*/ 0 w 60325"/>
                <a:gd name="connsiteY5" fmla="*/ 63500 h 139700"/>
                <a:gd name="connsiteX6" fmla="*/ 3175 w 60325"/>
                <a:gd name="connsiteY6" fmla="*/ 44450 h 139700"/>
                <a:gd name="connsiteX7" fmla="*/ 6350 w 60325"/>
                <a:gd name="connsiteY7" fmla="*/ 34925 h 139700"/>
                <a:gd name="connsiteX8" fmla="*/ 9525 w 60325"/>
                <a:gd name="connsiteY8" fmla="*/ 22225 h 139700"/>
                <a:gd name="connsiteX9" fmla="*/ 15875 w 60325"/>
                <a:gd name="connsiteY9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25" h="139700">
                  <a:moveTo>
                    <a:pt x="60325" y="139700"/>
                  </a:moveTo>
                  <a:cubicBezTo>
                    <a:pt x="55033" y="135467"/>
                    <a:pt x="49871" y="131066"/>
                    <a:pt x="44450" y="127000"/>
                  </a:cubicBezTo>
                  <a:cubicBezTo>
                    <a:pt x="34666" y="119662"/>
                    <a:pt x="33531" y="121580"/>
                    <a:pt x="25400" y="111125"/>
                  </a:cubicBezTo>
                  <a:cubicBezTo>
                    <a:pt x="20715" y="105101"/>
                    <a:pt x="16933" y="98425"/>
                    <a:pt x="12700" y="92075"/>
                  </a:cubicBezTo>
                  <a:cubicBezTo>
                    <a:pt x="10583" y="88900"/>
                    <a:pt x="7557" y="86170"/>
                    <a:pt x="6350" y="82550"/>
                  </a:cubicBezTo>
                  <a:lnTo>
                    <a:pt x="0" y="63500"/>
                  </a:lnTo>
                  <a:cubicBezTo>
                    <a:pt x="1058" y="57150"/>
                    <a:pt x="1778" y="50734"/>
                    <a:pt x="3175" y="44450"/>
                  </a:cubicBezTo>
                  <a:cubicBezTo>
                    <a:pt x="3901" y="41183"/>
                    <a:pt x="5431" y="38143"/>
                    <a:pt x="6350" y="34925"/>
                  </a:cubicBezTo>
                  <a:cubicBezTo>
                    <a:pt x="7549" y="30729"/>
                    <a:pt x="8271" y="26405"/>
                    <a:pt x="9525" y="22225"/>
                  </a:cubicBezTo>
                  <a:cubicBezTo>
                    <a:pt x="16210" y="-57"/>
                    <a:pt x="15875" y="10221"/>
                    <a:pt x="158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Полилиния 300"/>
            <p:cNvSpPr/>
            <p:nvPr/>
          </p:nvSpPr>
          <p:spPr>
            <a:xfrm>
              <a:off x="2105025" y="5054600"/>
              <a:ext cx="231775" cy="88900"/>
            </a:xfrm>
            <a:custGeom>
              <a:avLst/>
              <a:gdLst>
                <a:gd name="connsiteX0" fmla="*/ 120650 w 120650"/>
                <a:gd name="connsiteY0" fmla="*/ 0 h 88900"/>
                <a:gd name="connsiteX1" fmla="*/ 104775 w 120650"/>
                <a:gd name="connsiteY1" fmla="*/ 12700 h 88900"/>
                <a:gd name="connsiteX2" fmla="*/ 85725 w 120650"/>
                <a:gd name="connsiteY2" fmla="*/ 28575 h 88900"/>
                <a:gd name="connsiteX3" fmla="*/ 73025 w 120650"/>
                <a:gd name="connsiteY3" fmla="*/ 47625 h 88900"/>
                <a:gd name="connsiteX4" fmla="*/ 60325 w 120650"/>
                <a:gd name="connsiteY4" fmla="*/ 79375 h 88900"/>
                <a:gd name="connsiteX5" fmla="*/ 38100 w 120650"/>
                <a:gd name="connsiteY5" fmla="*/ 88900 h 88900"/>
                <a:gd name="connsiteX6" fmla="*/ 28575 w 120650"/>
                <a:gd name="connsiteY6" fmla="*/ 82550 h 88900"/>
                <a:gd name="connsiteX7" fmla="*/ 19050 w 120650"/>
                <a:gd name="connsiteY7" fmla="*/ 79375 h 88900"/>
                <a:gd name="connsiteX8" fmla="*/ 0 w 120650"/>
                <a:gd name="connsiteY8" fmla="*/ 6667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" h="88900">
                  <a:moveTo>
                    <a:pt x="120650" y="0"/>
                  </a:moveTo>
                  <a:cubicBezTo>
                    <a:pt x="115358" y="4233"/>
                    <a:pt x="109875" y="8238"/>
                    <a:pt x="104775" y="12700"/>
                  </a:cubicBezTo>
                  <a:cubicBezTo>
                    <a:pt x="85218" y="29813"/>
                    <a:pt x="105219" y="15579"/>
                    <a:pt x="85725" y="28575"/>
                  </a:cubicBezTo>
                  <a:cubicBezTo>
                    <a:pt x="81492" y="34925"/>
                    <a:pt x="74876" y="40221"/>
                    <a:pt x="73025" y="47625"/>
                  </a:cubicBezTo>
                  <a:cubicBezTo>
                    <a:pt x="70379" y="58210"/>
                    <a:pt x="68479" y="71221"/>
                    <a:pt x="60325" y="79375"/>
                  </a:cubicBezTo>
                  <a:cubicBezTo>
                    <a:pt x="53016" y="86684"/>
                    <a:pt x="47816" y="86471"/>
                    <a:pt x="38100" y="88900"/>
                  </a:cubicBezTo>
                  <a:cubicBezTo>
                    <a:pt x="34925" y="86783"/>
                    <a:pt x="31988" y="84257"/>
                    <a:pt x="28575" y="82550"/>
                  </a:cubicBezTo>
                  <a:cubicBezTo>
                    <a:pt x="25582" y="81053"/>
                    <a:pt x="21976" y="81000"/>
                    <a:pt x="19050" y="79375"/>
                  </a:cubicBezTo>
                  <a:cubicBezTo>
                    <a:pt x="12379" y="75669"/>
                    <a:pt x="0" y="66675"/>
                    <a:pt x="0" y="666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Полилиния 301"/>
            <p:cNvSpPr/>
            <p:nvPr/>
          </p:nvSpPr>
          <p:spPr>
            <a:xfrm>
              <a:off x="2105025" y="5179443"/>
              <a:ext cx="274637" cy="112671"/>
            </a:xfrm>
            <a:custGeom>
              <a:avLst/>
              <a:gdLst>
                <a:gd name="connsiteX0" fmla="*/ 158750 w 158750"/>
                <a:gd name="connsiteY0" fmla="*/ 0 h 88900"/>
                <a:gd name="connsiteX1" fmla="*/ 146050 w 158750"/>
                <a:gd name="connsiteY1" fmla="*/ 15875 h 88900"/>
                <a:gd name="connsiteX2" fmla="*/ 139700 w 158750"/>
                <a:gd name="connsiteY2" fmla="*/ 25400 h 88900"/>
                <a:gd name="connsiteX3" fmla="*/ 120650 w 158750"/>
                <a:gd name="connsiteY3" fmla="*/ 44450 h 88900"/>
                <a:gd name="connsiteX4" fmla="*/ 101600 w 158750"/>
                <a:gd name="connsiteY4" fmla="*/ 60325 h 88900"/>
                <a:gd name="connsiteX5" fmla="*/ 95250 w 158750"/>
                <a:gd name="connsiteY5" fmla="*/ 69850 h 88900"/>
                <a:gd name="connsiteX6" fmla="*/ 73025 w 158750"/>
                <a:gd name="connsiteY6" fmla="*/ 76200 h 88900"/>
                <a:gd name="connsiteX7" fmla="*/ 63500 w 158750"/>
                <a:gd name="connsiteY7" fmla="*/ 73025 h 88900"/>
                <a:gd name="connsiteX8" fmla="*/ 44450 w 158750"/>
                <a:gd name="connsiteY8" fmla="*/ 60325 h 88900"/>
                <a:gd name="connsiteX9" fmla="*/ 25400 w 158750"/>
                <a:gd name="connsiteY9" fmla="*/ 53975 h 88900"/>
                <a:gd name="connsiteX10" fmla="*/ 15875 w 158750"/>
                <a:gd name="connsiteY10" fmla="*/ 57150 h 88900"/>
                <a:gd name="connsiteX11" fmla="*/ 9525 w 158750"/>
                <a:gd name="connsiteY11" fmla="*/ 79375 h 88900"/>
                <a:gd name="connsiteX12" fmla="*/ 0 w 158750"/>
                <a:gd name="connsiteY1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750" h="88900">
                  <a:moveTo>
                    <a:pt x="158750" y="0"/>
                  </a:moveTo>
                  <a:cubicBezTo>
                    <a:pt x="154517" y="5292"/>
                    <a:pt x="150116" y="10454"/>
                    <a:pt x="146050" y="15875"/>
                  </a:cubicBezTo>
                  <a:cubicBezTo>
                    <a:pt x="143760" y="18928"/>
                    <a:pt x="142235" y="22548"/>
                    <a:pt x="139700" y="25400"/>
                  </a:cubicBezTo>
                  <a:cubicBezTo>
                    <a:pt x="133734" y="32112"/>
                    <a:pt x="127000" y="38100"/>
                    <a:pt x="120650" y="44450"/>
                  </a:cubicBezTo>
                  <a:cubicBezTo>
                    <a:pt x="108427" y="56673"/>
                    <a:pt x="114861" y="51484"/>
                    <a:pt x="101600" y="60325"/>
                  </a:cubicBezTo>
                  <a:cubicBezTo>
                    <a:pt x="99483" y="63500"/>
                    <a:pt x="98230" y="67466"/>
                    <a:pt x="95250" y="69850"/>
                  </a:cubicBezTo>
                  <a:cubicBezTo>
                    <a:pt x="93180" y="71506"/>
                    <a:pt x="73855" y="75993"/>
                    <a:pt x="73025" y="76200"/>
                  </a:cubicBezTo>
                  <a:cubicBezTo>
                    <a:pt x="69850" y="75142"/>
                    <a:pt x="66426" y="74650"/>
                    <a:pt x="63500" y="73025"/>
                  </a:cubicBezTo>
                  <a:cubicBezTo>
                    <a:pt x="56829" y="69319"/>
                    <a:pt x="51690" y="62738"/>
                    <a:pt x="44450" y="60325"/>
                  </a:cubicBezTo>
                  <a:lnTo>
                    <a:pt x="25400" y="53975"/>
                  </a:lnTo>
                  <a:cubicBezTo>
                    <a:pt x="22225" y="55033"/>
                    <a:pt x="18242" y="54783"/>
                    <a:pt x="15875" y="57150"/>
                  </a:cubicBezTo>
                  <a:cubicBezTo>
                    <a:pt x="14294" y="58731"/>
                    <a:pt x="9635" y="79183"/>
                    <a:pt x="9525" y="79375"/>
                  </a:cubicBezTo>
                  <a:cubicBezTo>
                    <a:pt x="7297" y="83274"/>
                    <a:pt x="0" y="88900"/>
                    <a:pt x="0" y="889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Полилиния 302"/>
            <p:cNvSpPr/>
            <p:nvPr/>
          </p:nvSpPr>
          <p:spPr>
            <a:xfrm>
              <a:off x="2105025" y="4949825"/>
              <a:ext cx="250825" cy="57150"/>
            </a:xfrm>
            <a:custGeom>
              <a:avLst/>
              <a:gdLst>
                <a:gd name="connsiteX0" fmla="*/ 155575 w 155575"/>
                <a:gd name="connsiteY0" fmla="*/ 73055 h 73055"/>
                <a:gd name="connsiteX1" fmla="*/ 133350 w 155575"/>
                <a:gd name="connsiteY1" fmla="*/ 69880 h 73055"/>
                <a:gd name="connsiteX2" fmla="*/ 127000 w 155575"/>
                <a:gd name="connsiteY2" fmla="*/ 60355 h 73055"/>
                <a:gd name="connsiteX3" fmla="*/ 117475 w 155575"/>
                <a:gd name="connsiteY3" fmla="*/ 54005 h 73055"/>
                <a:gd name="connsiteX4" fmla="*/ 98425 w 155575"/>
                <a:gd name="connsiteY4" fmla="*/ 47655 h 73055"/>
                <a:gd name="connsiteX5" fmla="*/ 69850 w 155575"/>
                <a:gd name="connsiteY5" fmla="*/ 38130 h 73055"/>
                <a:gd name="connsiteX6" fmla="*/ 60325 w 155575"/>
                <a:gd name="connsiteY6" fmla="*/ 34955 h 73055"/>
                <a:gd name="connsiteX7" fmla="*/ 50800 w 155575"/>
                <a:gd name="connsiteY7" fmla="*/ 31780 h 73055"/>
                <a:gd name="connsiteX8" fmla="*/ 31750 w 155575"/>
                <a:gd name="connsiteY8" fmla="*/ 22255 h 73055"/>
                <a:gd name="connsiteX9" fmla="*/ 22225 w 155575"/>
                <a:gd name="connsiteY9" fmla="*/ 15905 h 73055"/>
                <a:gd name="connsiteX10" fmla="*/ 19050 w 155575"/>
                <a:gd name="connsiteY10" fmla="*/ 3205 h 73055"/>
                <a:gd name="connsiteX11" fmla="*/ 0 w 155575"/>
                <a:gd name="connsiteY11" fmla="*/ 30 h 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575" h="73055">
                  <a:moveTo>
                    <a:pt x="155575" y="73055"/>
                  </a:moveTo>
                  <a:cubicBezTo>
                    <a:pt x="148167" y="71997"/>
                    <a:pt x="140189" y="72919"/>
                    <a:pt x="133350" y="69880"/>
                  </a:cubicBezTo>
                  <a:cubicBezTo>
                    <a:pt x="129863" y="68330"/>
                    <a:pt x="129698" y="63053"/>
                    <a:pt x="127000" y="60355"/>
                  </a:cubicBezTo>
                  <a:cubicBezTo>
                    <a:pt x="124302" y="57657"/>
                    <a:pt x="120962" y="55555"/>
                    <a:pt x="117475" y="54005"/>
                  </a:cubicBezTo>
                  <a:cubicBezTo>
                    <a:pt x="111358" y="51287"/>
                    <a:pt x="104775" y="49772"/>
                    <a:pt x="98425" y="47655"/>
                  </a:cubicBezTo>
                  <a:lnTo>
                    <a:pt x="69850" y="38130"/>
                  </a:lnTo>
                  <a:lnTo>
                    <a:pt x="60325" y="34955"/>
                  </a:lnTo>
                  <a:cubicBezTo>
                    <a:pt x="57150" y="33897"/>
                    <a:pt x="53585" y="33636"/>
                    <a:pt x="50800" y="31780"/>
                  </a:cubicBezTo>
                  <a:cubicBezTo>
                    <a:pt x="23503" y="13582"/>
                    <a:pt x="58040" y="35400"/>
                    <a:pt x="31750" y="22255"/>
                  </a:cubicBezTo>
                  <a:cubicBezTo>
                    <a:pt x="28337" y="20548"/>
                    <a:pt x="25400" y="18022"/>
                    <a:pt x="22225" y="15905"/>
                  </a:cubicBezTo>
                  <a:cubicBezTo>
                    <a:pt x="21167" y="11672"/>
                    <a:pt x="22601" y="5741"/>
                    <a:pt x="19050" y="3205"/>
                  </a:cubicBezTo>
                  <a:cubicBezTo>
                    <a:pt x="13812" y="-537"/>
                    <a:pt x="0" y="30"/>
                    <a:pt x="0" y="3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Полилиния 303"/>
            <p:cNvSpPr/>
            <p:nvPr/>
          </p:nvSpPr>
          <p:spPr>
            <a:xfrm>
              <a:off x="2549525" y="4864088"/>
              <a:ext cx="47625" cy="60337"/>
            </a:xfrm>
            <a:custGeom>
              <a:avLst/>
              <a:gdLst>
                <a:gd name="connsiteX0" fmla="*/ 47625 w 47625"/>
                <a:gd name="connsiteY0" fmla="*/ 60337 h 60337"/>
                <a:gd name="connsiteX1" fmla="*/ 44450 w 47625"/>
                <a:gd name="connsiteY1" fmla="*/ 44462 h 60337"/>
                <a:gd name="connsiteX2" fmla="*/ 12700 w 47625"/>
                <a:gd name="connsiteY2" fmla="*/ 6362 h 60337"/>
                <a:gd name="connsiteX3" fmla="*/ 0 w 47625"/>
                <a:gd name="connsiteY3" fmla="*/ 12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0337">
                  <a:moveTo>
                    <a:pt x="47625" y="60337"/>
                  </a:moveTo>
                  <a:cubicBezTo>
                    <a:pt x="46567" y="55045"/>
                    <a:pt x="46683" y="49375"/>
                    <a:pt x="44450" y="44462"/>
                  </a:cubicBezTo>
                  <a:cubicBezTo>
                    <a:pt x="39357" y="33257"/>
                    <a:pt x="22334" y="12785"/>
                    <a:pt x="12700" y="6362"/>
                  </a:cubicBezTo>
                  <a:cubicBezTo>
                    <a:pt x="2294" y="-575"/>
                    <a:pt x="6991" y="12"/>
                    <a:pt x="0" y="1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Полилиния 304"/>
            <p:cNvSpPr/>
            <p:nvPr/>
          </p:nvSpPr>
          <p:spPr>
            <a:xfrm>
              <a:off x="2557880" y="5241925"/>
              <a:ext cx="44541" cy="57150"/>
            </a:xfrm>
            <a:custGeom>
              <a:avLst/>
              <a:gdLst>
                <a:gd name="connsiteX0" fmla="*/ 38105 w 44541"/>
                <a:gd name="connsiteY0" fmla="*/ 0 h 57150"/>
                <a:gd name="connsiteX1" fmla="*/ 44455 w 44541"/>
                <a:gd name="connsiteY1" fmla="*/ 15875 h 57150"/>
                <a:gd name="connsiteX2" fmla="*/ 34930 w 44541"/>
                <a:gd name="connsiteY2" fmla="*/ 22225 h 57150"/>
                <a:gd name="connsiteX3" fmla="*/ 19055 w 44541"/>
                <a:gd name="connsiteY3" fmla="*/ 41275 h 57150"/>
                <a:gd name="connsiteX4" fmla="*/ 5 w 44541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1" h="57150">
                  <a:moveTo>
                    <a:pt x="38105" y="0"/>
                  </a:moveTo>
                  <a:cubicBezTo>
                    <a:pt x="40222" y="5292"/>
                    <a:pt x="45261" y="10233"/>
                    <a:pt x="44455" y="15875"/>
                  </a:cubicBezTo>
                  <a:cubicBezTo>
                    <a:pt x="43915" y="19653"/>
                    <a:pt x="37628" y="19527"/>
                    <a:pt x="34930" y="22225"/>
                  </a:cubicBezTo>
                  <a:cubicBezTo>
                    <a:pt x="16586" y="40569"/>
                    <a:pt x="42461" y="23070"/>
                    <a:pt x="19055" y="41275"/>
                  </a:cubicBezTo>
                  <a:cubicBezTo>
                    <a:pt x="-876" y="56777"/>
                    <a:pt x="5" y="46036"/>
                    <a:pt x="5" y="5715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Полилиния 305"/>
            <p:cNvSpPr/>
            <p:nvPr/>
          </p:nvSpPr>
          <p:spPr>
            <a:xfrm>
              <a:off x="2714625" y="4864095"/>
              <a:ext cx="34925" cy="53980"/>
            </a:xfrm>
            <a:custGeom>
              <a:avLst/>
              <a:gdLst>
                <a:gd name="connsiteX0" fmla="*/ 34925 w 34925"/>
                <a:gd name="connsiteY0" fmla="*/ 53980 h 53980"/>
                <a:gd name="connsiteX1" fmla="*/ 19050 w 34925"/>
                <a:gd name="connsiteY1" fmla="*/ 28580 h 53980"/>
                <a:gd name="connsiteX2" fmla="*/ 15875 w 34925"/>
                <a:gd name="connsiteY2" fmla="*/ 19055 h 53980"/>
                <a:gd name="connsiteX3" fmla="*/ 0 w 34925"/>
                <a:gd name="connsiteY3" fmla="*/ 5 h 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" h="53980">
                  <a:moveTo>
                    <a:pt x="34925" y="53980"/>
                  </a:moveTo>
                  <a:cubicBezTo>
                    <a:pt x="18305" y="12429"/>
                    <a:pt x="39383" y="59079"/>
                    <a:pt x="19050" y="28580"/>
                  </a:cubicBezTo>
                  <a:cubicBezTo>
                    <a:pt x="17194" y="25795"/>
                    <a:pt x="17500" y="21981"/>
                    <a:pt x="15875" y="19055"/>
                  </a:cubicBezTo>
                  <a:cubicBezTo>
                    <a:pt x="4802" y="-876"/>
                    <a:pt x="10500" y="5"/>
                    <a:pt x="0" y="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Полилиния 306"/>
            <p:cNvSpPr/>
            <p:nvPr/>
          </p:nvSpPr>
          <p:spPr>
            <a:xfrm>
              <a:off x="2841413" y="4841875"/>
              <a:ext cx="32048" cy="76200"/>
            </a:xfrm>
            <a:custGeom>
              <a:avLst/>
              <a:gdLst>
                <a:gd name="connsiteX0" fmla="*/ 25612 w 32048"/>
                <a:gd name="connsiteY0" fmla="*/ 76200 h 76200"/>
                <a:gd name="connsiteX1" fmla="*/ 31962 w 32048"/>
                <a:gd name="connsiteY1" fmla="*/ 60325 h 76200"/>
                <a:gd name="connsiteX2" fmla="*/ 19262 w 32048"/>
                <a:gd name="connsiteY2" fmla="*/ 41275 h 76200"/>
                <a:gd name="connsiteX3" fmla="*/ 3387 w 32048"/>
                <a:gd name="connsiteY3" fmla="*/ 22225 h 76200"/>
                <a:gd name="connsiteX4" fmla="*/ 212 w 32048"/>
                <a:gd name="connsiteY4" fmla="*/ 12700 h 76200"/>
                <a:gd name="connsiteX5" fmla="*/ 9737 w 32048"/>
                <a:gd name="connsiteY5" fmla="*/ 3175 h 76200"/>
                <a:gd name="connsiteX6" fmla="*/ 12912 w 32048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" h="76200">
                  <a:moveTo>
                    <a:pt x="25612" y="76200"/>
                  </a:moveTo>
                  <a:cubicBezTo>
                    <a:pt x="27729" y="70908"/>
                    <a:pt x="31255" y="65980"/>
                    <a:pt x="31962" y="60325"/>
                  </a:cubicBezTo>
                  <a:cubicBezTo>
                    <a:pt x="33054" y="51592"/>
                    <a:pt x="23524" y="46390"/>
                    <a:pt x="19262" y="41275"/>
                  </a:cubicBezTo>
                  <a:cubicBezTo>
                    <a:pt x="-2840" y="14753"/>
                    <a:pt x="31214" y="50052"/>
                    <a:pt x="3387" y="22225"/>
                  </a:cubicBezTo>
                  <a:cubicBezTo>
                    <a:pt x="2329" y="19050"/>
                    <a:pt x="-846" y="15875"/>
                    <a:pt x="212" y="12700"/>
                  </a:cubicBezTo>
                  <a:cubicBezTo>
                    <a:pt x="1632" y="8440"/>
                    <a:pt x="6562" y="6350"/>
                    <a:pt x="9737" y="3175"/>
                  </a:cubicBezTo>
                  <a:lnTo>
                    <a:pt x="12912" y="0"/>
                  </a:ln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Полилиния 307"/>
            <p:cNvSpPr/>
            <p:nvPr/>
          </p:nvSpPr>
          <p:spPr>
            <a:xfrm>
              <a:off x="2803525" y="5241925"/>
              <a:ext cx="25453" cy="54257"/>
            </a:xfrm>
            <a:custGeom>
              <a:avLst/>
              <a:gdLst>
                <a:gd name="connsiteX0" fmla="*/ 19050 w 25453"/>
                <a:gd name="connsiteY0" fmla="*/ 0 h 54257"/>
                <a:gd name="connsiteX1" fmla="*/ 25400 w 25453"/>
                <a:gd name="connsiteY1" fmla="*/ 15875 h 54257"/>
                <a:gd name="connsiteX2" fmla="*/ 22225 w 25453"/>
                <a:gd name="connsiteY2" fmla="*/ 25400 h 54257"/>
                <a:gd name="connsiteX3" fmla="*/ 15875 w 25453"/>
                <a:gd name="connsiteY3" fmla="*/ 34925 h 54257"/>
                <a:gd name="connsiteX4" fmla="*/ 3175 w 25453"/>
                <a:gd name="connsiteY4" fmla="*/ 53975 h 54257"/>
                <a:gd name="connsiteX5" fmla="*/ 0 w 25453"/>
                <a:gd name="connsiteY5" fmla="*/ 53975 h 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54257">
                  <a:moveTo>
                    <a:pt x="19050" y="0"/>
                  </a:moveTo>
                  <a:cubicBezTo>
                    <a:pt x="21167" y="5292"/>
                    <a:pt x="24693" y="10220"/>
                    <a:pt x="25400" y="15875"/>
                  </a:cubicBezTo>
                  <a:cubicBezTo>
                    <a:pt x="25815" y="19196"/>
                    <a:pt x="23722" y="22407"/>
                    <a:pt x="22225" y="25400"/>
                  </a:cubicBezTo>
                  <a:cubicBezTo>
                    <a:pt x="20518" y="28813"/>
                    <a:pt x="17582" y="31512"/>
                    <a:pt x="15875" y="34925"/>
                  </a:cubicBezTo>
                  <a:cubicBezTo>
                    <a:pt x="9377" y="47921"/>
                    <a:pt x="17620" y="43141"/>
                    <a:pt x="3175" y="53975"/>
                  </a:cubicBezTo>
                  <a:cubicBezTo>
                    <a:pt x="2328" y="54610"/>
                    <a:pt x="1058" y="53975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Полилиния 308"/>
            <p:cNvSpPr/>
            <p:nvPr/>
          </p:nvSpPr>
          <p:spPr>
            <a:xfrm>
              <a:off x="2933700" y="4863063"/>
              <a:ext cx="45719" cy="51837"/>
            </a:xfrm>
            <a:custGeom>
              <a:avLst/>
              <a:gdLst>
                <a:gd name="connsiteX0" fmla="*/ 0 w 53975"/>
                <a:gd name="connsiteY0" fmla="*/ 50800 h 50800"/>
                <a:gd name="connsiteX1" fmla="*/ 22225 w 53975"/>
                <a:gd name="connsiteY1" fmla="*/ 31750 h 50800"/>
                <a:gd name="connsiteX2" fmla="*/ 19050 w 53975"/>
                <a:gd name="connsiteY2" fmla="*/ 19050 h 50800"/>
                <a:gd name="connsiteX3" fmla="*/ 22225 w 53975"/>
                <a:gd name="connsiteY3" fmla="*/ 6350 h 50800"/>
                <a:gd name="connsiteX4" fmla="*/ 47625 w 53975"/>
                <a:gd name="connsiteY4" fmla="*/ 3175 h 50800"/>
                <a:gd name="connsiteX5" fmla="*/ 53975 w 53975"/>
                <a:gd name="connsiteY5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5" h="50800">
                  <a:moveTo>
                    <a:pt x="0" y="50800"/>
                  </a:moveTo>
                  <a:cubicBezTo>
                    <a:pt x="5564" y="47461"/>
                    <a:pt x="20851" y="41370"/>
                    <a:pt x="22225" y="31750"/>
                  </a:cubicBezTo>
                  <a:cubicBezTo>
                    <a:pt x="22842" y="27430"/>
                    <a:pt x="20108" y="23283"/>
                    <a:pt x="19050" y="19050"/>
                  </a:cubicBezTo>
                  <a:cubicBezTo>
                    <a:pt x="20108" y="14817"/>
                    <a:pt x="18411" y="8469"/>
                    <a:pt x="22225" y="6350"/>
                  </a:cubicBezTo>
                  <a:cubicBezTo>
                    <a:pt x="29684" y="2206"/>
                    <a:pt x="39258" y="4848"/>
                    <a:pt x="47625" y="3175"/>
                  </a:cubicBezTo>
                  <a:cubicBezTo>
                    <a:pt x="49946" y="2711"/>
                    <a:pt x="51858" y="1058"/>
                    <a:pt x="539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Полилиния 309"/>
            <p:cNvSpPr/>
            <p:nvPr/>
          </p:nvSpPr>
          <p:spPr>
            <a:xfrm>
              <a:off x="2892193" y="5247808"/>
              <a:ext cx="9757" cy="37071"/>
            </a:xfrm>
            <a:custGeom>
              <a:avLst/>
              <a:gdLst>
                <a:gd name="connsiteX0" fmla="*/ 232 w 9757"/>
                <a:gd name="connsiteY0" fmla="*/ 467 h 37071"/>
                <a:gd name="connsiteX1" fmla="*/ 3407 w 9757"/>
                <a:gd name="connsiteY1" fmla="*/ 16342 h 37071"/>
                <a:gd name="connsiteX2" fmla="*/ 9757 w 9757"/>
                <a:gd name="connsiteY2" fmla="*/ 35392 h 37071"/>
                <a:gd name="connsiteX3" fmla="*/ 232 w 9757"/>
                <a:gd name="connsiteY3" fmla="*/ 467 h 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7" h="37071">
                  <a:moveTo>
                    <a:pt x="232" y="467"/>
                  </a:moveTo>
                  <a:cubicBezTo>
                    <a:pt x="-826" y="-2708"/>
                    <a:pt x="1987" y="11136"/>
                    <a:pt x="3407" y="16342"/>
                  </a:cubicBezTo>
                  <a:cubicBezTo>
                    <a:pt x="5168" y="22800"/>
                    <a:pt x="9757" y="35392"/>
                    <a:pt x="9757" y="35392"/>
                  </a:cubicBezTo>
                  <a:cubicBezTo>
                    <a:pt x="6247" y="45921"/>
                    <a:pt x="1290" y="3642"/>
                    <a:pt x="232" y="467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Полилиния 310"/>
            <p:cNvSpPr/>
            <p:nvPr/>
          </p:nvSpPr>
          <p:spPr>
            <a:xfrm>
              <a:off x="3038475" y="5241925"/>
              <a:ext cx="12829" cy="53975"/>
            </a:xfrm>
            <a:custGeom>
              <a:avLst/>
              <a:gdLst>
                <a:gd name="connsiteX0" fmla="*/ 9525 w 12829"/>
                <a:gd name="connsiteY0" fmla="*/ 0 h 53975"/>
                <a:gd name="connsiteX1" fmla="*/ 9525 w 12829"/>
                <a:gd name="connsiteY1" fmla="*/ 38100 h 53975"/>
                <a:gd name="connsiteX2" fmla="*/ 6350 w 12829"/>
                <a:gd name="connsiteY2" fmla="*/ 47625 h 53975"/>
                <a:gd name="connsiteX3" fmla="*/ 0 w 12829"/>
                <a:gd name="connsiteY3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9" h="53975">
                  <a:moveTo>
                    <a:pt x="9525" y="0"/>
                  </a:moveTo>
                  <a:cubicBezTo>
                    <a:pt x="13600" y="20373"/>
                    <a:pt x="14251" y="14471"/>
                    <a:pt x="9525" y="38100"/>
                  </a:cubicBezTo>
                  <a:cubicBezTo>
                    <a:pt x="8869" y="41382"/>
                    <a:pt x="8072" y="44755"/>
                    <a:pt x="6350" y="47625"/>
                  </a:cubicBezTo>
                  <a:cubicBezTo>
                    <a:pt x="4810" y="50192"/>
                    <a:pt x="2117" y="51858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Полилиния 311"/>
            <p:cNvSpPr/>
            <p:nvPr/>
          </p:nvSpPr>
          <p:spPr>
            <a:xfrm>
              <a:off x="3114675" y="5232400"/>
              <a:ext cx="22284" cy="63500"/>
            </a:xfrm>
            <a:custGeom>
              <a:avLst/>
              <a:gdLst>
                <a:gd name="connsiteX0" fmla="*/ 19050 w 22284"/>
                <a:gd name="connsiteY0" fmla="*/ 0 h 63500"/>
                <a:gd name="connsiteX1" fmla="*/ 19050 w 22284"/>
                <a:gd name="connsiteY1" fmla="*/ 41275 h 63500"/>
                <a:gd name="connsiteX2" fmla="*/ 15875 w 22284"/>
                <a:gd name="connsiteY2" fmla="*/ 50800 h 63500"/>
                <a:gd name="connsiteX3" fmla="*/ 6350 w 22284"/>
                <a:gd name="connsiteY3" fmla="*/ 57150 h 63500"/>
                <a:gd name="connsiteX4" fmla="*/ 0 w 22284"/>
                <a:gd name="connsiteY4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4" h="63500">
                  <a:moveTo>
                    <a:pt x="19050" y="0"/>
                  </a:moveTo>
                  <a:cubicBezTo>
                    <a:pt x="22816" y="22598"/>
                    <a:pt x="23878" y="17134"/>
                    <a:pt x="19050" y="41275"/>
                  </a:cubicBezTo>
                  <a:cubicBezTo>
                    <a:pt x="18394" y="44557"/>
                    <a:pt x="17966" y="48187"/>
                    <a:pt x="15875" y="50800"/>
                  </a:cubicBezTo>
                  <a:cubicBezTo>
                    <a:pt x="13491" y="53780"/>
                    <a:pt x="9330" y="54766"/>
                    <a:pt x="6350" y="57150"/>
                  </a:cubicBezTo>
                  <a:cubicBezTo>
                    <a:pt x="4013" y="59020"/>
                    <a:pt x="2117" y="61383"/>
                    <a:pt x="0" y="635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Полилиния 312"/>
            <p:cNvSpPr/>
            <p:nvPr/>
          </p:nvSpPr>
          <p:spPr>
            <a:xfrm>
              <a:off x="3057480" y="4883065"/>
              <a:ext cx="6395" cy="38793"/>
            </a:xfrm>
            <a:custGeom>
              <a:avLst/>
              <a:gdLst>
                <a:gd name="connsiteX0" fmla="*/ 3220 w 6395"/>
                <a:gd name="connsiteY0" fmla="*/ 38185 h 38793"/>
                <a:gd name="connsiteX1" fmla="*/ 6395 w 6395"/>
                <a:gd name="connsiteY1" fmla="*/ 22310 h 38793"/>
                <a:gd name="connsiteX2" fmla="*/ 45 w 6395"/>
                <a:gd name="connsiteY2" fmla="*/ 85 h 38793"/>
                <a:gd name="connsiteX3" fmla="*/ 3220 w 6395"/>
                <a:gd name="connsiteY3" fmla="*/ 38185 h 3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5" h="38793">
                  <a:moveTo>
                    <a:pt x="3220" y="38185"/>
                  </a:moveTo>
                  <a:cubicBezTo>
                    <a:pt x="4278" y="41889"/>
                    <a:pt x="6395" y="27706"/>
                    <a:pt x="6395" y="22310"/>
                  </a:cubicBezTo>
                  <a:cubicBezTo>
                    <a:pt x="6395" y="14419"/>
                    <a:pt x="1542" y="7571"/>
                    <a:pt x="45" y="85"/>
                  </a:cubicBezTo>
                  <a:cubicBezTo>
                    <a:pt x="-370" y="-1991"/>
                    <a:pt x="2162" y="34481"/>
                    <a:pt x="3220" y="38185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Полилиния 313"/>
            <p:cNvSpPr/>
            <p:nvPr/>
          </p:nvSpPr>
          <p:spPr>
            <a:xfrm>
              <a:off x="3203575" y="4879975"/>
              <a:ext cx="28575" cy="41275"/>
            </a:xfrm>
            <a:custGeom>
              <a:avLst/>
              <a:gdLst>
                <a:gd name="connsiteX0" fmla="*/ 0 w 28575"/>
                <a:gd name="connsiteY0" fmla="*/ 41275 h 41275"/>
                <a:gd name="connsiteX1" fmla="*/ 12700 w 28575"/>
                <a:gd name="connsiteY1" fmla="*/ 25400 h 41275"/>
                <a:gd name="connsiteX2" fmla="*/ 22225 w 28575"/>
                <a:gd name="connsiteY2" fmla="*/ 15875 h 41275"/>
                <a:gd name="connsiteX3" fmla="*/ 25400 w 28575"/>
                <a:gd name="connsiteY3" fmla="*/ 6350 h 41275"/>
                <a:gd name="connsiteX4" fmla="*/ 28575 w 28575"/>
                <a:gd name="connsiteY4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1275">
                  <a:moveTo>
                    <a:pt x="0" y="41275"/>
                  </a:moveTo>
                  <a:cubicBezTo>
                    <a:pt x="4233" y="35983"/>
                    <a:pt x="8238" y="30500"/>
                    <a:pt x="12700" y="25400"/>
                  </a:cubicBezTo>
                  <a:cubicBezTo>
                    <a:pt x="15657" y="22021"/>
                    <a:pt x="19734" y="19611"/>
                    <a:pt x="22225" y="15875"/>
                  </a:cubicBezTo>
                  <a:cubicBezTo>
                    <a:pt x="24081" y="13090"/>
                    <a:pt x="24157" y="9457"/>
                    <a:pt x="25400" y="6350"/>
                  </a:cubicBezTo>
                  <a:cubicBezTo>
                    <a:pt x="26279" y="4153"/>
                    <a:pt x="27517" y="2117"/>
                    <a:pt x="285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Полилиния 314"/>
            <p:cNvSpPr/>
            <p:nvPr/>
          </p:nvSpPr>
          <p:spPr>
            <a:xfrm>
              <a:off x="3206750" y="5251450"/>
              <a:ext cx="25400" cy="47739"/>
            </a:xfrm>
            <a:custGeom>
              <a:avLst/>
              <a:gdLst>
                <a:gd name="connsiteX0" fmla="*/ 19050 w 25400"/>
                <a:gd name="connsiteY0" fmla="*/ 0 h 47739"/>
                <a:gd name="connsiteX1" fmla="*/ 22225 w 25400"/>
                <a:gd name="connsiteY1" fmla="*/ 15875 h 47739"/>
                <a:gd name="connsiteX2" fmla="*/ 25400 w 25400"/>
                <a:gd name="connsiteY2" fmla="*/ 25400 h 47739"/>
                <a:gd name="connsiteX3" fmla="*/ 22225 w 25400"/>
                <a:gd name="connsiteY3" fmla="*/ 34925 h 47739"/>
                <a:gd name="connsiteX4" fmla="*/ 3175 w 25400"/>
                <a:gd name="connsiteY4" fmla="*/ 47625 h 47739"/>
                <a:gd name="connsiteX5" fmla="*/ 0 w 25400"/>
                <a:gd name="connsiteY5" fmla="*/ 47625 h 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" h="47739">
                  <a:moveTo>
                    <a:pt x="19050" y="0"/>
                  </a:moveTo>
                  <a:cubicBezTo>
                    <a:pt x="20108" y="5292"/>
                    <a:pt x="20916" y="10640"/>
                    <a:pt x="22225" y="15875"/>
                  </a:cubicBezTo>
                  <a:cubicBezTo>
                    <a:pt x="23037" y="19122"/>
                    <a:pt x="25400" y="22053"/>
                    <a:pt x="25400" y="25400"/>
                  </a:cubicBezTo>
                  <a:cubicBezTo>
                    <a:pt x="25400" y="28747"/>
                    <a:pt x="24081" y="32140"/>
                    <a:pt x="22225" y="34925"/>
                  </a:cubicBezTo>
                  <a:cubicBezTo>
                    <a:pt x="16323" y="43778"/>
                    <a:pt x="12495" y="45295"/>
                    <a:pt x="3175" y="47625"/>
                  </a:cubicBezTo>
                  <a:cubicBezTo>
                    <a:pt x="2148" y="47882"/>
                    <a:pt x="1058" y="47625"/>
                    <a:pt x="0" y="4762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Полилиния 315"/>
            <p:cNvSpPr/>
            <p:nvPr/>
          </p:nvSpPr>
          <p:spPr>
            <a:xfrm>
              <a:off x="3335156" y="5243928"/>
              <a:ext cx="17113" cy="18346"/>
            </a:xfrm>
            <a:custGeom>
              <a:avLst/>
              <a:gdLst>
                <a:gd name="connsiteX0" fmla="*/ 0 w 17113"/>
                <a:gd name="connsiteY0" fmla="*/ 0 h 18346"/>
                <a:gd name="connsiteX1" fmla="*/ 15875 w 17113"/>
                <a:gd name="connsiteY1" fmla="*/ 15875 h 18346"/>
                <a:gd name="connsiteX2" fmla="*/ 0 w 17113"/>
                <a:gd name="connsiteY2" fmla="*/ 0 h 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13" h="18346">
                  <a:moveTo>
                    <a:pt x="0" y="0"/>
                  </a:moveTo>
                  <a:cubicBezTo>
                    <a:pt x="0" y="0"/>
                    <a:pt x="11857" y="9561"/>
                    <a:pt x="15875" y="15875"/>
                  </a:cubicBezTo>
                  <a:cubicBezTo>
                    <a:pt x="22560" y="26379"/>
                    <a:pt x="0" y="0"/>
                    <a:pt x="0" y="0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Полилиния 316"/>
            <p:cNvSpPr/>
            <p:nvPr/>
          </p:nvSpPr>
          <p:spPr>
            <a:xfrm>
              <a:off x="3379662" y="5155411"/>
              <a:ext cx="28826" cy="22607"/>
            </a:xfrm>
            <a:custGeom>
              <a:avLst/>
              <a:gdLst>
                <a:gd name="connsiteX0" fmla="*/ 239 w 28826"/>
                <a:gd name="connsiteY0" fmla="*/ 322 h 22607"/>
                <a:gd name="connsiteX1" fmla="*/ 16114 w 28826"/>
                <a:gd name="connsiteY1" fmla="*/ 9847 h 22607"/>
                <a:gd name="connsiteX2" fmla="*/ 25639 w 28826"/>
                <a:gd name="connsiteY2" fmla="*/ 13022 h 22607"/>
                <a:gd name="connsiteX3" fmla="*/ 28814 w 28826"/>
                <a:gd name="connsiteY3" fmla="*/ 22547 h 22607"/>
                <a:gd name="connsiteX4" fmla="*/ 239 w 28826"/>
                <a:gd name="connsiteY4" fmla="*/ 322 h 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6" h="22607">
                  <a:moveTo>
                    <a:pt x="239" y="322"/>
                  </a:moveTo>
                  <a:cubicBezTo>
                    <a:pt x="-1878" y="-1795"/>
                    <a:pt x="10594" y="7087"/>
                    <a:pt x="16114" y="9847"/>
                  </a:cubicBezTo>
                  <a:cubicBezTo>
                    <a:pt x="19107" y="11344"/>
                    <a:pt x="23272" y="10655"/>
                    <a:pt x="25639" y="13022"/>
                  </a:cubicBezTo>
                  <a:cubicBezTo>
                    <a:pt x="28006" y="15389"/>
                    <a:pt x="27317" y="19554"/>
                    <a:pt x="28814" y="22547"/>
                  </a:cubicBezTo>
                  <a:cubicBezTo>
                    <a:pt x="29483" y="23886"/>
                    <a:pt x="2356" y="2439"/>
                    <a:pt x="239" y="322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Полилиния 317"/>
            <p:cNvSpPr/>
            <p:nvPr/>
          </p:nvSpPr>
          <p:spPr>
            <a:xfrm>
              <a:off x="3327400" y="4918073"/>
              <a:ext cx="28575" cy="25402"/>
            </a:xfrm>
            <a:custGeom>
              <a:avLst/>
              <a:gdLst>
                <a:gd name="connsiteX0" fmla="*/ 0 w 28575"/>
                <a:gd name="connsiteY0" fmla="*/ 25402 h 25402"/>
                <a:gd name="connsiteX1" fmla="*/ 28575 w 28575"/>
                <a:gd name="connsiteY1" fmla="*/ 2 h 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5402">
                  <a:moveTo>
                    <a:pt x="0" y="25402"/>
                  </a:moveTo>
                  <a:cubicBezTo>
                    <a:pt x="26148" y="-746"/>
                    <a:pt x="13426" y="2"/>
                    <a:pt x="28575" y="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</a:t>
              </a:r>
              <a:endParaRPr lang="en-US" dirty="0"/>
            </a:p>
          </p:txBody>
        </p:sp>
        <p:sp>
          <p:nvSpPr>
            <p:cNvPr id="319" name="Полилиния 318"/>
            <p:cNvSpPr/>
            <p:nvPr/>
          </p:nvSpPr>
          <p:spPr>
            <a:xfrm>
              <a:off x="3394075" y="4943475"/>
              <a:ext cx="22516" cy="50800"/>
            </a:xfrm>
            <a:custGeom>
              <a:avLst/>
              <a:gdLst>
                <a:gd name="connsiteX0" fmla="*/ 0 w 22516"/>
                <a:gd name="connsiteY0" fmla="*/ 50800 h 50800"/>
                <a:gd name="connsiteX1" fmla="*/ 9525 w 22516"/>
                <a:gd name="connsiteY1" fmla="*/ 34925 h 50800"/>
                <a:gd name="connsiteX2" fmla="*/ 22225 w 22516"/>
                <a:gd name="connsiteY2" fmla="*/ 15875 h 50800"/>
                <a:gd name="connsiteX3" fmla="*/ 22225 w 22516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6" h="50800">
                  <a:moveTo>
                    <a:pt x="0" y="50800"/>
                  </a:moveTo>
                  <a:cubicBezTo>
                    <a:pt x="3175" y="45508"/>
                    <a:pt x="5822" y="39862"/>
                    <a:pt x="9525" y="34925"/>
                  </a:cubicBezTo>
                  <a:cubicBezTo>
                    <a:pt x="17388" y="24442"/>
                    <a:pt x="20633" y="28610"/>
                    <a:pt x="22225" y="15875"/>
                  </a:cubicBezTo>
                  <a:cubicBezTo>
                    <a:pt x="22881" y="10624"/>
                    <a:pt x="22225" y="5292"/>
                    <a:pt x="2222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</a:t>
              </a:r>
              <a:endParaRPr lang="en-US" dirty="0"/>
            </a:p>
          </p:txBody>
        </p:sp>
      </p:grpSp>
      <p:cxnSp>
        <p:nvCxnSpPr>
          <p:cNvPr id="321" name="Прямая со стрелкой 320"/>
          <p:cNvCxnSpPr>
            <a:stCxn id="6" idx="1"/>
            <a:endCxn id="297" idx="56"/>
          </p:cNvCxnSpPr>
          <p:nvPr/>
        </p:nvCxnSpPr>
        <p:spPr>
          <a:xfrm flipH="1" flipV="1">
            <a:off x="8836351" y="5067656"/>
            <a:ext cx="401109" cy="218304"/>
          </a:xfrm>
          <a:prstGeom prst="straightConnector1">
            <a:avLst/>
          </a:prstGeom>
          <a:ln>
            <a:solidFill>
              <a:srgbClr val="462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8300168" y="891048"/>
                <a:ext cx="254206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168" y="891048"/>
                <a:ext cx="2542068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8694942" y="1347139"/>
                <a:ext cx="2542068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endParaRPr lang="en-US" sz="1600" dirty="0" smtClean="0"/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r>
                  <a:rPr lang="en-US" sz="1600" dirty="0" smtClean="0"/>
                  <a:t> </a:t>
                </a:r>
              </a:p>
              <a:p>
                <a:r>
                  <a:rPr lang="en-US" sz="1600" dirty="0" smtClean="0"/>
                  <a:t>HGT-dominance region</a:t>
                </a:r>
                <a:endParaRPr lang="en-US" sz="1600" dirty="0"/>
              </a:p>
              <a:p>
                <a:pPr marL="342900" indent="-342900">
                  <a:buAutoNum type="alphaUcParenR"/>
                </a:pPr>
                <a:endParaRPr lang="en-US" sz="1600" dirty="0" smtClean="0"/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sz="1600" dirty="0" smtClean="0"/>
              </a:p>
              <a:p>
                <a:endParaRPr lang="en-US" sz="1600" dirty="0"/>
              </a:p>
              <a:p>
                <a:r>
                  <a:rPr lang="en-US" sz="1600" dirty="0" smtClean="0"/>
                  <a:t>Adaptive-immunity dominance</a:t>
                </a:r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pPr marL="342900" indent="-342900">
                  <a:buAutoNum type="alphaUcParenR"/>
                </a:pPr>
                <a:endParaRPr lang="en-US" sz="1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942" y="1347139"/>
                <a:ext cx="2542068" cy="3293209"/>
              </a:xfrm>
              <a:prstGeom prst="rect">
                <a:avLst/>
              </a:prstGeom>
              <a:blipFill>
                <a:blip r:embed="rId3"/>
                <a:stretch>
                  <a:fillRect l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28353" y="130973"/>
            <a:ext cx="2634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Identical pathogens</a:t>
            </a:r>
            <a:endParaRPr lang="en-US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6" y="684116"/>
            <a:ext cx="6950978" cy="4619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916" y="3975571"/>
            <a:ext cx="1660594" cy="4828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957" y="4777368"/>
            <a:ext cx="2498225" cy="570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459" y="5666329"/>
            <a:ext cx="1593446" cy="3283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519122" y="5528310"/>
                <a:ext cx="25592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Fractions of cells is the same</a:t>
                </a:r>
                <a:endParaRPr lang="en-US" sz="16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22" y="5528310"/>
                <a:ext cx="2559290" cy="830997"/>
              </a:xfrm>
              <a:prstGeom prst="rect">
                <a:avLst/>
              </a:prstGeom>
              <a:blipFill>
                <a:blip r:embed="rId8"/>
                <a:stretch>
                  <a:fillRect l="-1190" r="-23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734923" y="5538414"/>
                <a:ext cx="36326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Fractions of cells depend on environment</a:t>
                </a:r>
                <a:endParaRPr lang="en-US" sz="16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923" y="5538414"/>
                <a:ext cx="3632661" cy="830997"/>
              </a:xfrm>
              <a:prstGeom prst="rect">
                <a:avLst/>
              </a:prstGeom>
              <a:blipFill>
                <a:blip r:embed="rId9"/>
                <a:stretch>
                  <a:fillRect l="-1007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1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1" y="507071"/>
            <a:ext cx="5745542" cy="359509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7466758" y="0"/>
                <a:ext cx="3710171" cy="6463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Either HGT or adaptive immunity, rarely both.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Less predictable or very high viral load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 smtClean="0"/>
                  <a:t>HGT mode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HGT-dominance, universal distribution of population composition</a:t>
                </a:r>
              </a:p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More predictable, at least one pathogen is not always present</a:t>
                </a: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Adaptive immunity mode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Composition varies with environment, the fittest is not the most prevalent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r>
                  <a:rPr lang="en-US" b="0" dirty="0" smtClean="0"/>
                  <a:t>	</a:t>
                </a: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58" y="0"/>
                <a:ext cx="3710171" cy="6463308"/>
              </a:xfrm>
              <a:prstGeom prst="rect">
                <a:avLst/>
              </a:prstGeom>
              <a:blipFill>
                <a:blip r:embed="rId3"/>
                <a:stretch>
                  <a:fillRect l="-1151" r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371" y="4283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Overall: We are still sailing </a:t>
            </a: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133412" y="1750710"/>
            <a:ext cx="35766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Blackadder ITC" panose="04020505051007020D02" pitchFamily="82" charset="0"/>
              </a:rPr>
              <a:t>Thanks!</a:t>
            </a:r>
            <a:endParaRPr lang="en-US" sz="9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735532" y="785095"/>
                <a:ext cx="2542068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32" y="785095"/>
                <a:ext cx="2542068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806652" y="1618215"/>
                <a:ext cx="2542068" cy="1247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=0.3, 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652" y="1618215"/>
                <a:ext cx="2542068" cy="1247008"/>
              </a:xfrm>
              <a:prstGeom prst="rect">
                <a:avLst/>
              </a:prstGeom>
              <a:blipFill>
                <a:blip r:embed="rId4"/>
                <a:stretch>
                  <a:fillRect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111439" y="3186266"/>
                <a:ext cx="41556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 smtClean="0"/>
                  <a:t>, second pathogen is equally likely absent 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439" y="3186266"/>
                <a:ext cx="4155689" cy="338554"/>
              </a:xfrm>
              <a:prstGeom prst="rect">
                <a:avLst/>
              </a:prstGeom>
              <a:blipFill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28353" y="130973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Phase space.</a:t>
            </a:r>
            <a:endParaRPr lang="en-US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7" y="876639"/>
            <a:ext cx="6950978" cy="4619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686" y="5913323"/>
            <a:ext cx="3908656" cy="5784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70575" y="5920115"/>
            <a:ext cx="1883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Long-term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1" y="1014804"/>
            <a:ext cx="6663020" cy="3558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446" y="313853"/>
            <a:ext cx="322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Population composition.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548332" y="1187864"/>
                <a:ext cx="2542068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332" y="1187864"/>
                <a:ext cx="2542068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649932" y="1965006"/>
                <a:ext cx="2542068" cy="4207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=0.3, 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  <a:p>
                <a:endParaRPr lang="en-US" sz="1600" dirty="0"/>
              </a:p>
              <a:p>
                <a:pPr marL="342900" indent="-342900">
                  <a:buAutoNum type="alphaUcParenR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dirty="0" smtClean="0"/>
                  <a:t>less predictable</a:t>
                </a:r>
              </a:p>
              <a:p>
                <a:r>
                  <a:rPr lang="en-US" sz="1600" dirty="0" smtClean="0"/>
                  <a:t> </a:t>
                </a:r>
              </a:p>
              <a:p>
                <a:r>
                  <a:rPr lang="en-US" sz="1600" dirty="0" smtClean="0"/>
                  <a:t>HGT-dominance region</a:t>
                </a:r>
                <a:endParaRPr lang="en-US" sz="1600" dirty="0"/>
              </a:p>
              <a:p>
                <a:pPr marL="342900" indent="-342900">
                  <a:buAutoNum type="alphaUcParenR"/>
                </a:pPr>
                <a:endParaRPr lang="en-US" sz="1600" dirty="0" smtClean="0"/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dirty="0" smtClean="0"/>
                  <a:t>more predictable</a:t>
                </a:r>
              </a:p>
              <a:p>
                <a:endParaRPr lang="en-US" sz="1600" dirty="0"/>
              </a:p>
              <a:p>
                <a:r>
                  <a:rPr lang="en-US" sz="1600" dirty="0" smtClean="0"/>
                  <a:t>Adaptive-immunity dominance</a:t>
                </a:r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pPr marL="342900" indent="-342900">
                  <a:buAutoNum type="alphaUcParenR"/>
                </a:pPr>
                <a:endParaRPr lang="en-US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932" y="1965006"/>
                <a:ext cx="2542068" cy="4207306"/>
              </a:xfrm>
              <a:prstGeom prst="rect">
                <a:avLst/>
              </a:prstGeom>
              <a:blipFill>
                <a:blip r:embed="rId4"/>
                <a:stretch>
                  <a:fillRect l="-1439" r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3446" y="5108994"/>
                <a:ext cx="25592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Fractions of cells is the same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6" y="5108994"/>
                <a:ext cx="2559290" cy="830997"/>
              </a:xfrm>
              <a:prstGeom prst="rect">
                <a:avLst/>
              </a:prstGeom>
              <a:blipFill>
                <a:blip r:embed="rId5"/>
                <a:stretch>
                  <a:fillRect l="-1190" r="-23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729871" y="5108994"/>
                <a:ext cx="36326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Fractions of cells depend on environment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71" y="5108994"/>
                <a:ext cx="3632661" cy="830997"/>
              </a:xfrm>
              <a:prstGeom prst="rect">
                <a:avLst/>
              </a:prstGeom>
              <a:blipFill>
                <a:blip r:embed="rId6"/>
                <a:stretch>
                  <a:fillRect l="-1007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68" y="5987639"/>
            <a:ext cx="2498225" cy="570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0227" y="6129812"/>
            <a:ext cx="1593446" cy="3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53" y="130973"/>
            <a:ext cx="3049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Asymmetric pathogens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478357" y="463633"/>
                <a:ext cx="2542068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357" y="463633"/>
                <a:ext cx="2542068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625742" y="3047158"/>
                <a:ext cx="2542068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Adaptive immunity region: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</m:oMath>
                </a14:m>
                <a:r>
                  <a:rPr lang="en-US" sz="1600" dirty="0" smtClean="0"/>
                  <a:t>;</a:t>
                </a:r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=10; </m:t>
                    </m:r>
                  </m:oMath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No-need of defense against 2-th. </a:t>
                </a:r>
              </a:p>
              <a:p>
                <a:r>
                  <a:rPr lang="en-US" sz="1600" dirty="0" smtClean="0"/>
                  <a:t>1-th is always there, 3-th appears and disappears infrequently.</a:t>
                </a:r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pPr marL="342900" indent="-342900">
                  <a:buAutoNum type="alphaUcParenR"/>
                </a:pPr>
                <a:endParaRPr lang="en-US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742" y="3047158"/>
                <a:ext cx="2542068" cy="3293209"/>
              </a:xfrm>
              <a:prstGeom prst="rect">
                <a:avLst/>
              </a:prstGeom>
              <a:blipFill>
                <a:blip r:embed="rId4"/>
                <a:stretch>
                  <a:fillRect l="-1439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625742" y="1264999"/>
                <a:ext cx="1899383" cy="1835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 smtClean="0"/>
                  <a:t>; 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;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{0.1,0.5,1,3,5,10}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endParaRPr lang="en-US" sz="1600" dirty="0" smtClean="0"/>
              </a:p>
              <a:p>
                <a:pPr marL="342900" indent="-342900">
                  <a:buAutoNum type="alphaUcParenR"/>
                </a:pPr>
                <a:endParaRPr lang="en-US" sz="1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742" y="1264999"/>
                <a:ext cx="1899383" cy="1835695"/>
              </a:xfrm>
              <a:prstGeom prst="rect">
                <a:avLst/>
              </a:prstGeom>
              <a:blipFill>
                <a:blip r:embed="rId5"/>
                <a:stretch>
                  <a:fillRect l="-321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28353" y="5419724"/>
                <a:ext cx="676213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HGT dominance: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</m:oMath>
                </a14:m>
                <a:r>
                  <a:rPr lang="en-US" sz="1600" dirty="0" smtClean="0"/>
                  <a:t>;</a:t>
                </a:r>
              </a:p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=10; </m:t>
                    </m:r>
                  </m:oMath>
                </a14:m>
                <a:endParaRPr lang="en-US" sz="1600" dirty="0"/>
              </a:p>
              <a:p>
                <a:r>
                  <a:rPr lang="en-US" sz="1600" dirty="0" smtClean="0"/>
                  <a:t>Rarely present pathogen varies on short times.</a:t>
                </a:r>
              </a:p>
              <a:p>
                <a:r>
                  <a:rPr lang="en-US" sz="1600" dirty="0" smtClean="0"/>
                  <a:t>Most frequent ones are there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53" y="5419724"/>
                <a:ext cx="6762136" cy="1323439"/>
              </a:xfrm>
              <a:prstGeom prst="rect">
                <a:avLst/>
              </a:prstGeom>
              <a:blipFill>
                <a:blip r:embed="rId6"/>
                <a:stretch>
                  <a:fillRect l="-450" t="-1382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1" y="696554"/>
            <a:ext cx="6950978" cy="46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1" y="457217"/>
            <a:ext cx="7956601" cy="52812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9296296" y="1202164"/>
                <a:ext cx="2542068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=0.3, 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sz="1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 smtClean="0"/>
              </a:p>
              <a:p>
                <a:endParaRPr lang="en-US" sz="1600" dirty="0" smtClean="0"/>
              </a:p>
              <a:p>
                <a:endParaRPr lang="en-US" sz="1600" dirty="0"/>
              </a:p>
              <a:p>
                <a:pPr marL="342900" indent="-342900">
                  <a:buAutoNum type="alphaUcParenR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dirty="0" smtClean="0"/>
                  <a:t>less predictable</a:t>
                </a:r>
              </a:p>
              <a:p>
                <a:r>
                  <a:rPr lang="en-US" sz="1600" dirty="0" smtClean="0"/>
                  <a:t> </a:t>
                </a:r>
              </a:p>
              <a:p>
                <a:r>
                  <a:rPr lang="en-US" sz="1600" dirty="0" smtClean="0"/>
                  <a:t>HGT-dominance region</a:t>
                </a:r>
                <a:endParaRPr lang="en-US" sz="1600" dirty="0"/>
              </a:p>
              <a:p>
                <a:pPr marL="342900" indent="-342900">
                  <a:buAutoNum type="alphaUcParenR"/>
                </a:pPr>
                <a:endParaRPr lang="en-US" sz="1600" dirty="0" smtClean="0"/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dirty="0" smtClean="0"/>
                  <a:t>more predictable</a:t>
                </a:r>
              </a:p>
              <a:p>
                <a:endParaRPr lang="en-US" sz="1600" dirty="0"/>
              </a:p>
              <a:p>
                <a:r>
                  <a:rPr lang="en-US" sz="1600" dirty="0" smtClean="0"/>
                  <a:t>Adaptive-immunity dominance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96" y="1202164"/>
                <a:ext cx="2542068" cy="4278094"/>
              </a:xfrm>
              <a:prstGeom prst="rect">
                <a:avLst/>
              </a:prstGeom>
              <a:blipFill>
                <a:blip r:embed="rId3"/>
                <a:stretch>
                  <a:fillRect l="-1439" r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68" y="5987639"/>
            <a:ext cx="2498225" cy="5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0" y="1543231"/>
            <a:ext cx="4483260" cy="8126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7425" y="799584"/>
            <a:ext cx="2657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Population of cells evolves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0" y="5262097"/>
            <a:ext cx="7636143" cy="754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97425" y="3089900"/>
                <a:ext cx="678916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- transition probability that cell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the next generation </a:t>
                </a:r>
                <a:endParaRPr lang="en-US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5" y="3089900"/>
                <a:ext cx="6789166" cy="391646"/>
              </a:xfrm>
              <a:prstGeom prst="rect">
                <a:avLst/>
              </a:prstGeom>
              <a:blipFill>
                <a:blip r:embed="rId4"/>
                <a:stretch>
                  <a:fillRect t="-7813" r="-628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90" y="4023082"/>
            <a:ext cx="1524067" cy="4808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46441" y="4064606"/>
            <a:ext cx="178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Stochastic matrix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746" y="3756025"/>
            <a:ext cx="2463972" cy="3085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15834" y="3089900"/>
            <a:ext cx="197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Population growth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4008538"/>
              </p:ext>
            </p:extLst>
          </p:nvPr>
        </p:nvGraphicFramePr>
        <p:xfrm>
          <a:off x="186922" y="675108"/>
          <a:ext cx="4680641" cy="29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5118860" y="886429"/>
            <a:ext cx="3834014" cy="2701717"/>
          </a:xfrm>
          <a:prstGeom prst="rightArrow">
            <a:avLst>
              <a:gd name="adj1" fmla="val 50000"/>
              <a:gd name="adj2" fmla="val 494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IRF 2024/2 </a:t>
            </a:r>
          </a:p>
          <a:p>
            <a:pPr algn="ctr"/>
            <a:r>
              <a:rPr lang="en-US" dirty="0"/>
              <a:t>Statistical physics inspired approach to evolutionary biological problems</a:t>
            </a:r>
          </a:p>
        </p:txBody>
      </p:sp>
      <p:sp>
        <p:nvSpPr>
          <p:cNvPr id="6" name="Овал 5"/>
          <p:cNvSpPr/>
          <p:nvPr/>
        </p:nvSpPr>
        <p:spPr>
          <a:xfrm>
            <a:off x="9204172" y="1257967"/>
            <a:ext cx="2046084" cy="1852524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Bio-Physical Modeling of Evolutionary Processes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8531" y="4600973"/>
            <a:ext cx="184569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4 group members</a:t>
            </a:r>
          </a:p>
          <a:p>
            <a:endParaRPr lang="en-US" dirty="0"/>
          </a:p>
          <a:p>
            <a:r>
              <a:rPr lang="en-US" dirty="0" smtClean="0"/>
              <a:t>D. </a:t>
            </a:r>
            <a:r>
              <a:rPr lang="en-US" dirty="0" err="1" smtClean="0"/>
              <a:t>Saakian</a:t>
            </a:r>
            <a:endParaRPr lang="en-US" dirty="0"/>
          </a:p>
          <a:p>
            <a:r>
              <a:rPr lang="en-US" dirty="0" smtClean="0"/>
              <a:t>E. </a:t>
            </a:r>
            <a:r>
              <a:rPr lang="en-US" dirty="0" err="1" smtClean="0"/>
              <a:t>Mamasakhlisov</a:t>
            </a:r>
            <a:endParaRPr lang="en-US" dirty="0"/>
          </a:p>
          <a:p>
            <a:r>
              <a:rPr lang="en-US" dirty="0" smtClean="0"/>
              <a:t>A. </a:t>
            </a:r>
            <a:r>
              <a:rPr lang="en-US" dirty="0" err="1" smtClean="0"/>
              <a:t>Avagyan</a:t>
            </a:r>
            <a:endParaRPr lang="en-US" dirty="0"/>
          </a:p>
          <a:p>
            <a:r>
              <a:rPr lang="en-US" dirty="0" smtClean="0"/>
              <a:t>D. </a:t>
            </a:r>
            <a:r>
              <a:rPr lang="en-US" dirty="0" err="1" smtClean="0"/>
              <a:t>Levchenko</a:t>
            </a:r>
            <a:endParaRPr lang="en-US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202091" y="505525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Eugene </a:t>
            </a:r>
            <a:r>
              <a:rPr lang="en-US" sz="1400" dirty="0" err="1" smtClean="0"/>
              <a:t>Koonin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NIH </a:t>
            </a:r>
            <a:r>
              <a:rPr lang="en-US" sz="1400" dirty="0" smtClean="0"/>
              <a:t>Distinguished Investigator</a:t>
            </a:r>
          </a:p>
          <a:p>
            <a:r>
              <a:rPr lang="en-US" sz="1400" dirty="0" smtClean="0"/>
              <a:t>Leads Evolutionary Genomics Research Group at NLM, NIH.</a:t>
            </a:r>
          </a:p>
          <a:p>
            <a:endParaRPr lang="en-US" sz="1400" dirty="0" smtClean="0"/>
          </a:p>
          <a:p>
            <a:r>
              <a:rPr lang="en-US" sz="1400" dirty="0" smtClean="0"/>
              <a:t>Member of NAS and NAM of the USA, and American Society of Microbiology</a:t>
            </a:r>
            <a:r>
              <a:rPr lang="en-US" sz="1400" dirty="0" smtClean="0"/>
              <a:t>.</a:t>
            </a:r>
            <a:endParaRPr lang="en-US" sz="1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258474" y="4600973"/>
            <a:ext cx="2774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Foreign Collaborator of the project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65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42" y="532983"/>
            <a:ext cx="3251316" cy="753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2112" y="1552862"/>
                <a:ext cx="35722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for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12" y="1552862"/>
                <a:ext cx="3572260" cy="338554"/>
              </a:xfrm>
              <a:prstGeom prst="rect">
                <a:avLst/>
              </a:prstGeom>
              <a:blipFill>
                <a:blip r:embed="rId3"/>
                <a:stretch>
                  <a:fillRect l="-1024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42" y="3008120"/>
            <a:ext cx="7018235" cy="319583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226527" y="1315252"/>
            <a:ext cx="119641" cy="1452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0226527" y="428254"/>
            <a:ext cx="119641" cy="145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10217980" y="2202250"/>
            <a:ext cx="119641" cy="145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1115289" y="1325002"/>
            <a:ext cx="119641" cy="145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9136131" y="456984"/>
            <a:ext cx="119641" cy="145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941313" y="1460531"/>
                <a:ext cx="859530" cy="2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313" y="1460531"/>
                <a:ext cx="859530" cy="2852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889650" y="1460529"/>
                <a:ext cx="1120307" cy="2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650" y="1460529"/>
                <a:ext cx="1120307" cy="2852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872618" y="2375148"/>
                <a:ext cx="1120307" cy="2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618" y="2375148"/>
                <a:ext cx="1120307" cy="285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841014" y="579163"/>
                <a:ext cx="1121909" cy="296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𝑎𝑑</m:t>
                              </m:r>
                            </m:sub>
                          </m:sSub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014" y="579163"/>
                <a:ext cx="1121909" cy="296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647222" y="1460529"/>
                <a:ext cx="1120307" cy="2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222" y="1460529"/>
                <a:ext cx="1120307" cy="2852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9159199" y="1327988"/>
            <a:ext cx="119641" cy="145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9190240" y="2212300"/>
            <a:ext cx="119641" cy="145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11161393" y="2201948"/>
            <a:ext cx="119641" cy="145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11115288" y="428252"/>
            <a:ext cx="119641" cy="145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647222" y="2381657"/>
                <a:ext cx="1381084" cy="2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222" y="2381657"/>
                <a:ext cx="1381084" cy="285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0889650" y="2375148"/>
                <a:ext cx="1381084" cy="2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650" y="2375148"/>
                <a:ext cx="1381084" cy="2852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0778231" y="574848"/>
                <a:ext cx="1436868" cy="2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231" y="574848"/>
                <a:ext cx="1436868" cy="2852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8472321" y="604788"/>
                <a:ext cx="1396601" cy="2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𝑎𝑑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321" y="604788"/>
                <a:ext cx="1396601" cy="2852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402476" y="724994"/>
            <a:ext cx="1359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Still stochastic</a:t>
            </a:r>
          </a:p>
        </p:txBody>
      </p:sp>
    </p:spTree>
    <p:extLst>
      <p:ext uri="{BB962C8B-B14F-4D97-AF65-F5344CB8AC3E}">
        <p14:creationId xmlns:p14="http://schemas.microsoft.com/office/powerpoint/2010/main" val="30782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3" y="1400832"/>
            <a:ext cx="6721747" cy="6661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953" y="336273"/>
            <a:ext cx="2084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Average </a:t>
            </a:r>
            <a:r>
              <a:rPr lang="en-US" sz="2400" dirty="0"/>
              <a:t>f</a:t>
            </a:r>
            <a:r>
              <a:rPr lang="en-US" sz="2400" dirty="0" smtClean="0"/>
              <a:t>itness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38" y="2161538"/>
            <a:ext cx="4619812" cy="724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66" y="3461225"/>
            <a:ext cx="1489134" cy="239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53" y="4444601"/>
            <a:ext cx="3521347" cy="781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457" y="4593904"/>
            <a:ext cx="1660594" cy="4828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44333" y="4650672"/>
            <a:ext cx="2551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Being immune is preferred if</a:t>
            </a:r>
            <a:endParaRPr lang="en-US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4403" y="5893461"/>
            <a:ext cx="2160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No characteristic times!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47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253" y="323193"/>
            <a:ext cx="2864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Universal distribution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54" y="1221901"/>
            <a:ext cx="2498225" cy="570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156" y="1410541"/>
            <a:ext cx="1593446" cy="3283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707" y="2418157"/>
            <a:ext cx="6063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Fractions defined by the number of defense genes and loss probability.</a:t>
            </a:r>
            <a:endParaRPr lang="en-US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4" y="3972011"/>
            <a:ext cx="2173484" cy="736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97339" y="3265061"/>
                <a:ext cx="4963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In the HGT-dominance region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≈0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9" y="3265061"/>
                <a:ext cx="4963538" cy="369332"/>
              </a:xfrm>
              <a:prstGeom prst="rect">
                <a:avLst/>
              </a:prstGeom>
              <a:blipFill>
                <a:blip r:embed="rId5"/>
                <a:stretch>
                  <a:fillRect l="-9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49" y="5329418"/>
            <a:ext cx="7181321" cy="11048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24600" y="4173926"/>
            <a:ext cx="5790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the equilibrium probability of acquiring any defense gene</a:t>
            </a:r>
          </a:p>
          <a:p>
            <a:r>
              <a:rPr lang="en-US" dirty="0" smtClean="0"/>
              <a:t> is the same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887200" y="1341717"/>
                <a:ext cx="52276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The most probable number of defense genes</a:t>
                </a:r>
              </a:p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00" y="1341717"/>
                <a:ext cx="5227640" cy="584775"/>
              </a:xfrm>
              <a:prstGeom prst="rect">
                <a:avLst/>
              </a:prstGeom>
              <a:blipFill>
                <a:blip r:embed="rId7"/>
                <a:stretch>
                  <a:fillRect l="-700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3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" y="1333378"/>
            <a:ext cx="8706182" cy="1581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00" y="4319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transition matrix is then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081" y="4154900"/>
            <a:ext cx="711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long-term growth of the population</a:t>
            </a:r>
            <a:r>
              <a:rPr lang="hy-AM" dirty="0" smtClean="0"/>
              <a:t> </a:t>
            </a:r>
            <a:r>
              <a:rPr lang="en-US" dirty="0" smtClean="0"/>
              <a:t>for symmetric pathogens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62" y="5014690"/>
            <a:ext cx="424874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253" y="334173"/>
            <a:ext cx="70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Why we see the same distribution in HGT-dominance? 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253" y="1415534"/>
            <a:ext cx="4692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Assume that environmental fluctuations are fast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54" y="2312229"/>
            <a:ext cx="4692760" cy="838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4055" y="3790757"/>
                <a:ext cx="7609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In HGT-dominance region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weakly dependent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55" y="3790757"/>
                <a:ext cx="7609006" cy="369332"/>
              </a:xfrm>
              <a:prstGeom prst="rect">
                <a:avLst/>
              </a:prstGeom>
              <a:blipFill>
                <a:blip r:embed="rId3"/>
                <a:stretch>
                  <a:fillRect l="-6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62" y="4322616"/>
            <a:ext cx="5914688" cy="1822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062" y="5234018"/>
            <a:ext cx="2784156" cy="6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49" y="378390"/>
            <a:ext cx="3865432" cy="2902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3" y="378390"/>
            <a:ext cx="3895697" cy="2902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74703" y="3942834"/>
                <a:ext cx="660376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For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</a:p>
              <a:p>
                <a:endParaRPr lang="en-US" dirty="0"/>
              </a:p>
              <a:p>
                <a:r>
                  <a:rPr lang="en-US" dirty="0" smtClean="0"/>
                  <a:t>Description by  average fitness = Average over environment.   </a:t>
                </a:r>
                <a:endParaRPr lang="en-US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3" y="3942834"/>
                <a:ext cx="6603764" cy="923330"/>
              </a:xfrm>
              <a:prstGeom prst="rect">
                <a:avLst/>
              </a:prstGeom>
              <a:blipFill>
                <a:blip r:embed="rId4"/>
                <a:stretch>
                  <a:fillRect l="-73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940703" y="3942834"/>
                <a:ext cx="31463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The approach fails for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when viral load is less than the threshold values.</a:t>
                </a:r>
                <a:endParaRPr lang="en-US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703" y="3942834"/>
                <a:ext cx="3146397" cy="923330"/>
              </a:xfrm>
              <a:prstGeom prst="rect">
                <a:avLst/>
              </a:prstGeom>
              <a:blipFill>
                <a:blip r:embed="rId5"/>
                <a:stretch>
                  <a:fillRect l="-174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74703" y="5111055"/>
                <a:ext cx="2276201" cy="63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3" y="5111055"/>
                <a:ext cx="2276201" cy="63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55533" y="5037252"/>
                <a:ext cx="3152979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533" y="5037252"/>
                <a:ext cx="3152979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703" y="5990863"/>
            <a:ext cx="4761586" cy="6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0500" y="235635"/>
                <a:ext cx="609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dirty="0" smtClean="0"/>
                  <a:t>What about maintenance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</m:sSub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235635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l="-15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6" y="1057255"/>
            <a:ext cx="5797848" cy="781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" y="2926076"/>
            <a:ext cx="5599751" cy="9062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9576" y="2013634"/>
            <a:ext cx="3981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long-term growth of the population 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1" y="4807059"/>
            <a:ext cx="5543727" cy="11504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16676" y="3053833"/>
            <a:ext cx="3867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right-hand side cannot be reached.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86850" y="5121861"/>
            <a:ext cx="176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 of ergodicity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36" y="1428803"/>
            <a:ext cx="6304250" cy="9556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836" y="463034"/>
            <a:ext cx="4431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Assume that only one pathogen is in the pool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36" y="2625387"/>
            <a:ext cx="5090747" cy="6095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7136" y="3490472"/>
            <a:ext cx="5212170" cy="37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Assume that no adaptive immunity at all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36" y="4121705"/>
            <a:ext cx="3658111" cy="562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37" y="5714868"/>
            <a:ext cx="2982281" cy="634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17136" y="4984293"/>
                <a:ext cx="4888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Then what is the maximum possible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36" y="4984293"/>
                <a:ext cx="4888774" cy="369332"/>
              </a:xfrm>
              <a:prstGeom prst="rect">
                <a:avLst/>
              </a:prstGeom>
              <a:blipFill>
                <a:blip r:embed="rId6"/>
                <a:stretch>
                  <a:fillRect l="-99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8787046" y="3490472"/>
            <a:ext cx="324935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Increasing pathogen lethality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Decreasing cost of defense</a:t>
            </a:r>
            <a:br>
              <a:rPr lang="en-US" dirty="0" smtClean="0"/>
            </a:br>
            <a:r>
              <a:rPr lang="en-US" dirty="0" smtClean="0"/>
              <a:t> and maintenance cost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Increasing viral load.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3 pathogen: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7047" y="6031848"/>
            <a:ext cx="1842854" cy="3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A55221E-CDBC-B6C5-6174-00FE60431066}"/>
              </a:ext>
            </a:extLst>
          </p:cNvPr>
          <p:cNvGrpSpPr/>
          <p:nvPr/>
        </p:nvGrpSpPr>
        <p:grpSpPr>
          <a:xfrm>
            <a:off x="1972755" y="216404"/>
            <a:ext cx="8390445" cy="2367028"/>
            <a:chOff x="1159955" y="642872"/>
            <a:chExt cx="9872090" cy="3277511"/>
          </a:xfrm>
        </p:grpSpPr>
        <p:pic>
          <p:nvPicPr>
            <p:cNvPr id="4" name="Picture 4" descr="City life - Free architecture and city icons">
              <a:extLst>
                <a:ext uri="{FF2B5EF4-FFF2-40B4-BE49-F238E27FC236}">
                  <a16:creationId xmlns:a16="http://schemas.microsoft.com/office/drawing/2014/main" id="{CBB792C4-55CF-EA66-D8B7-0D404A9F3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955" y="642872"/>
              <a:ext cx="1765486" cy="198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ity life - Free architecture and city icons">
              <a:extLst>
                <a:ext uri="{FF2B5EF4-FFF2-40B4-BE49-F238E27FC236}">
                  <a16:creationId xmlns:a16="http://schemas.microsoft.com/office/drawing/2014/main" id="{1C6AF64B-E124-8805-468D-CE207152E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6559" y="642872"/>
              <a:ext cx="1765486" cy="198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Pirate Ship SVG, Pirate ship silhouette svg, Pirate PNG, Pirate Ship  vECTOR, Pirate Clip Art, Pirate Ship Silhouette svg">
              <a:extLst>
                <a:ext uri="{FF2B5EF4-FFF2-40B4-BE49-F238E27FC236}">
                  <a16:creationId xmlns:a16="http://schemas.microsoft.com/office/drawing/2014/main" id="{3407BF7F-C66B-E36B-64CC-04026F1364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0" t="8776" r="21874" b="12257"/>
            <a:stretch/>
          </p:blipFill>
          <p:spPr bwMode="auto">
            <a:xfrm>
              <a:off x="4990176" y="1134440"/>
              <a:ext cx="2378939" cy="2281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D3B9EA-E677-C280-C052-3E86F49DC76A}"/>
                </a:ext>
              </a:extLst>
            </p:cNvPr>
            <p:cNvSpPr txBox="1"/>
            <p:nvPr/>
          </p:nvSpPr>
          <p:spPr>
            <a:xfrm>
              <a:off x="1377587" y="2743201"/>
              <a:ext cx="1361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site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4009C7-5591-28B5-42DF-E7EF85E3536E}"/>
                </a:ext>
              </a:extLst>
            </p:cNvPr>
            <p:cNvSpPr txBox="1"/>
            <p:nvPr/>
          </p:nvSpPr>
          <p:spPr>
            <a:xfrm>
              <a:off x="4888022" y="3274052"/>
              <a:ext cx="1987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Blood stream</a:t>
              </a:r>
            </a:p>
            <a:p>
              <a:pPr algn="ctr"/>
              <a:r>
                <a:rPr lang="en-US" dirty="0"/>
                <a:t>Lymphatic system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2254F3-0B9D-DDA4-E8A1-0500D317E4AE}"/>
                </a:ext>
              </a:extLst>
            </p:cNvPr>
            <p:cNvSpPr txBox="1"/>
            <p:nvPr/>
          </p:nvSpPr>
          <p:spPr>
            <a:xfrm>
              <a:off x="9326588" y="2743201"/>
              <a:ext cx="1654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Metastatic site</a:t>
              </a: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38D0205E-F27F-ED12-44A4-BEC0E8802BC1}"/>
                </a:ext>
              </a:extLst>
            </p:cNvPr>
            <p:cNvSpPr/>
            <p:nvPr/>
          </p:nvSpPr>
          <p:spPr>
            <a:xfrm flipH="1" flipV="1">
              <a:off x="3367318" y="1869346"/>
              <a:ext cx="2378941" cy="807868"/>
            </a:xfrm>
            <a:prstGeom prst="arc">
              <a:avLst>
                <a:gd name="adj1" fmla="val 15134777"/>
                <a:gd name="adj2" fmla="val 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D1B77769-A87A-E5AF-5C75-C6197C4490D7}"/>
                </a:ext>
              </a:extLst>
            </p:cNvPr>
            <p:cNvSpPr/>
            <p:nvPr/>
          </p:nvSpPr>
          <p:spPr>
            <a:xfrm flipV="1">
              <a:off x="6391200" y="1869346"/>
              <a:ext cx="2378941" cy="807868"/>
            </a:xfrm>
            <a:prstGeom prst="arc">
              <a:avLst>
                <a:gd name="adj1" fmla="val 15134777"/>
                <a:gd name="adj2" fmla="val 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116EE-EB5B-9B88-481C-DFF89050A101}"/>
                </a:ext>
              </a:extLst>
            </p:cNvPr>
            <p:cNvSpPr txBox="1"/>
            <p:nvPr/>
          </p:nvSpPr>
          <p:spPr>
            <a:xfrm>
              <a:off x="3712362" y="2184519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EMT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7F99BB-BB48-4AD4-ABBB-4D122FE2DC18}"/>
                </a:ext>
              </a:extLst>
            </p:cNvPr>
            <p:cNvSpPr txBox="1"/>
            <p:nvPr/>
          </p:nvSpPr>
          <p:spPr>
            <a:xfrm>
              <a:off x="7694385" y="2235395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MET</a:t>
              </a:r>
            </a:p>
          </p:txBody>
        </p:sp>
        <p:pic>
          <p:nvPicPr>
            <p:cNvPr id="2050" name="Picture 2" descr="Sea - Free nature icons">
              <a:extLst>
                <a:ext uri="{FF2B5EF4-FFF2-40B4-BE49-F238E27FC236}">
                  <a16:creationId xmlns:a16="http://schemas.microsoft.com/office/drawing/2014/main" id="{339840BB-21CC-07B8-1955-0FD8EDD868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33" b="24402"/>
            <a:stretch/>
          </p:blipFill>
          <p:spPr bwMode="auto">
            <a:xfrm flipH="1">
              <a:off x="3235340" y="3119821"/>
              <a:ext cx="850640" cy="14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Sea - Free nature icons">
              <a:extLst>
                <a:ext uri="{FF2B5EF4-FFF2-40B4-BE49-F238E27FC236}">
                  <a16:creationId xmlns:a16="http://schemas.microsoft.com/office/drawing/2014/main" id="{996003BF-DD13-47C9-6773-2FA4138C04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33" b="24402"/>
            <a:stretch/>
          </p:blipFill>
          <p:spPr bwMode="auto">
            <a:xfrm flipH="1">
              <a:off x="4030803" y="3122040"/>
              <a:ext cx="850640" cy="14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Sea - Free nature icons">
              <a:extLst>
                <a:ext uri="{FF2B5EF4-FFF2-40B4-BE49-F238E27FC236}">
                  <a16:creationId xmlns:a16="http://schemas.microsoft.com/office/drawing/2014/main" id="{D5B65E35-557E-E75F-27C6-42DDE87551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33" b="24402"/>
            <a:stretch/>
          </p:blipFill>
          <p:spPr bwMode="auto">
            <a:xfrm flipH="1">
              <a:off x="4832845" y="3122040"/>
              <a:ext cx="850640" cy="14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Sea - Free nature icons">
              <a:extLst>
                <a:ext uri="{FF2B5EF4-FFF2-40B4-BE49-F238E27FC236}">
                  <a16:creationId xmlns:a16="http://schemas.microsoft.com/office/drawing/2014/main" id="{40110DD3-FB8F-D023-98A8-7BCAEFFB56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33" b="24402"/>
            <a:stretch/>
          </p:blipFill>
          <p:spPr bwMode="auto">
            <a:xfrm flipH="1">
              <a:off x="5628308" y="3124259"/>
              <a:ext cx="850640" cy="14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Sea - Free nature icons">
              <a:extLst>
                <a:ext uri="{FF2B5EF4-FFF2-40B4-BE49-F238E27FC236}">
                  <a16:creationId xmlns:a16="http://schemas.microsoft.com/office/drawing/2014/main" id="{39D47BA7-6CBA-89EE-92E8-A7666DCFE5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33" b="24402"/>
            <a:stretch/>
          </p:blipFill>
          <p:spPr bwMode="auto">
            <a:xfrm flipH="1">
              <a:off x="6429733" y="3128699"/>
              <a:ext cx="850640" cy="14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Sea - Free nature icons">
              <a:extLst>
                <a:ext uri="{FF2B5EF4-FFF2-40B4-BE49-F238E27FC236}">
                  <a16:creationId xmlns:a16="http://schemas.microsoft.com/office/drawing/2014/main" id="{9405CAE6-CB82-DCE0-6E26-11698C04E1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33" b="24402"/>
            <a:stretch/>
          </p:blipFill>
          <p:spPr bwMode="auto">
            <a:xfrm flipH="1">
              <a:off x="7225196" y="3130918"/>
              <a:ext cx="850640" cy="14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Sea - Free nature icons">
              <a:extLst>
                <a:ext uri="{FF2B5EF4-FFF2-40B4-BE49-F238E27FC236}">
                  <a16:creationId xmlns:a16="http://schemas.microsoft.com/office/drawing/2014/main" id="{F7512BA0-621F-A644-C560-76FA65C4C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33" b="24402"/>
            <a:stretch/>
          </p:blipFill>
          <p:spPr bwMode="auto">
            <a:xfrm flipH="1">
              <a:off x="8027238" y="3130918"/>
              <a:ext cx="850640" cy="14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1235BDB-7BB5-3C7E-D593-7861D38C03EE}"/>
              </a:ext>
            </a:extLst>
          </p:cNvPr>
          <p:cNvSpPr txBox="1"/>
          <p:nvPr/>
        </p:nvSpPr>
        <p:spPr>
          <a:xfrm>
            <a:off x="122313" y="2570971"/>
            <a:ext cx="4459570" cy="30546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50" b="1" dirty="0"/>
              <a:t>Why does EMT occur?</a:t>
            </a:r>
          </a:p>
          <a:p>
            <a:r>
              <a:rPr lang="en-US" sz="1750" dirty="0" smtClean="0"/>
              <a:t>The </a:t>
            </a:r>
            <a:r>
              <a:rPr lang="en-US" sz="1750" dirty="0"/>
              <a:t>M phenotype emerges in a random and stochastic manner. </a:t>
            </a:r>
            <a:endParaRPr lang="en-US" sz="1750" dirty="0" smtClean="0"/>
          </a:p>
          <a:p>
            <a:endParaRPr lang="en-US" sz="1750" dirty="0" smtClean="0"/>
          </a:p>
          <a:p>
            <a:r>
              <a:rPr lang="en-US" sz="1750" dirty="0" smtClean="0"/>
              <a:t>Good environment</a:t>
            </a:r>
          </a:p>
          <a:p>
            <a:endParaRPr lang="en-US" sz="1750" dirty="0"/>
          </a:p>
          <a:p>
            <a:r>
              <a:rPr lang="en-US" sz="1750" dirty="0" smtClean="0"/>
              <a:t>M better than E</a:t>
            </a:r>
          </a:p>
          <a:p>
            <a:endParaRPr lang="en-US" sz="1750" dirty="0"/>
          </a:p>
          <a:p>
            <a:r>
              <a:rPr lang="en-US" sz="1750" dirty="0" smtClean="0"/>
              <a:t>Accelerated proliferation and increased motility</a:t>
            </a:r>
            <a:endParaRPr lang="en-US" sz="1750" dirty="0"/>
          </a:p>
          <a:p>
            <a:endParaRPr lang="en-US" sz="1750" dirty="0" smtClean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D3D33-9537-F68F-2623-B83BE114B91D}"/>
              </a:ext>
            </a:extLst>
          </p:cNvPr>
          <p:cNvSpPr txBox="1"/>
          <p:nvPr/>
        </p:nvSpPr>
        <p:spPr>
          <a:xfrm>
            <a:off x="4670053" y="3429000"/>
            <a:ext cx="3100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dirty="0"/>
              <a:t>M state </a:t>
            </a:r>
            <a:r>
              <a:rPr lang="en-US" dirty="0"/>
              <a:t>is highly energy inefficient, so it must quickly find favorable conditions before completely depleting its resources. </a:t>
            </a:r>
            <a:r>
              <a:rPr lang="en-US" u="sng" dirty="0"/>
              <a:t>The M phenotype is inherently transient and opportunistic</a:t>
            </a:r>
            <a:r>
              <a:rPr lang="en-US" dirty="0"/>
              <a:t>.</a:t>
            </a:r>
          </a:p>
        </p:txBody>
      </p:sp>
      <p:pic>
        <p:nvPicPr>
          <p:cNvPr id="25" name="Picture 2" descr="Epithelial Tissues | Biology for Majors II">
            <a:extLst>
              <a:ext uri="{FF2B5EF4-FFF2-40B4-BE49-F238E27FC236}">
                <a16:creationId xmlns:a16="http://schemas.microsoft.com/office/drawing/2014/main" id="{E6F6F4FF-3D9A-058E-0F80-991C08F97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4"/>
          <a:stretch/>
        </p:blipFill>
        <p:spPr bwMode="auto">
          <a:xfrm>
            <a:off x="209473" y="628307"/>
            <a:ext cx="1638368" cy="8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pithelial Tissues | Biology for Majors II">
            <a:extLst>
              <a:ext uri="{FF2B5EF4-FFF2-40B4-BE49-F238E27FC236}">
                <a16:creationId xmlns:a16="http://schemas.microsoft.com/office/drawing/2014/main" id="{46F5C938-1F3F-90B8-70D6-F3BC17A7E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4"/>
          <a:stretch/>
        </p:blipFill>
        <p:spPr bwMode="auto">
          <a:xfrm>
            <a:off x="10452032" y="578802"/>
            <a:ext cx="1638368" cy="8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Mesenchyme - an overview | ScienceDirect Topics">
            <a:extLst>
              <a:ext uri="{FF2B5EF4-FFF2-40B4-BE49-F238E27FC236}">
                <a16:creationId xmlns:a16="http://schemas.microsoft.com/office/drawing/2014/main" id="{588234B6-6A33-B1B9-D047-E169315CA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35799" b="78408"/>
          <a:stretch/>
        </p:blipFill>
        <p:spPr bwMode="auto">
          <a:xfrm rot="9593810">
            <a:off x="5882118" y="1356745"/>
            <a:ext cx="1043673" cy="6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E81E13A-BC9F-E394-4CAC-EB422726EA49}"/>
              </a:ext>
            </a:extLst>
          </p:cNvPr>
          <p:cNvSpPr txBox="1"/>
          <p:nvPr/>
        </p:nvSpPr>
        <p:spPr>
          <a:xfrm>
            <a:off x="7850671" y="2515141"/>
            <a:ext cx="4202025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750" b="1" dirty="0"/>
              <a:t>Why does MET occur?</a:t>
            </a:r>
          </a:p>
          <a:p>
            <a:pPr algn="r"/>
            <a:r>
              <a:rPr lang="en-US" sz="1750" dirty="0" smtClean="0"/>
              <a:t>When </a:t>
            </a:r>
            <a:r>
              <a:rPr lang="en-US" sz="1750" dirty="0"/>
              <a:t>M cells find a suitable niche with favorable conditions, they begin to proliferate intensely</a:t>
            </a:r>
            <a:r>
              <a:rPr lang="en-US" sz="1750" dirty="0" smtClean="0"/>
              <a:t>.</a:t>
            </a:r>
          </a:p>
          <a:p>
            <a:pPr algn="r"/>
            <a:endParaRPr lang="en-US" sz="1750" dirty="0" smtClean="0"/>
          </a:p>
          <a:p>
            <a:pPr algn="r"/>
            <a:r>
              <a:rPr lang="en-US" sz="1750" u="sng" dirty="0" smtClean="0"/>
              <a:t>Cancer cells in the E phenotype are more resilient and energy efficient, allowing them to better withstand the harsh conditions they helped create</a:t>
            </a:r>
          </a:p>
          <a:p>
            <a:pPr algn="r"/>
            <a:endParaRPr lang="en-US" sz="1750" dirty="0"/>
          </a:p>
          <a:p>
            <a:pPr algn="r"/>
            <a:r>
              <a:rPr lang="en-US" sz="1750" dirty="0" smtClean="0"/>
              <a:t> </a:t>
            </a:r>
            <a:r>
              <a:rPr lang="en-US" sz="1750" dirty="0"/>
              <a:t>As a result, the metastatic niche becomes progressively dominated by E cells.</a:t>
            </a:r>
          </a:p>
        </p:txBody>
      </p:sp>
    </p:spTree>
    <p:extLst>
      <p:ext uri="{BB962C8B-B14F-4D97-AF65-F5344CB8AC3E}">
        <p14:creationId xmlns:p14="http://schemas.microsoft.com/office/powerpoint/2010/main" val="13033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36" y="1082436"/>
            <a:ext cx="5878884" cy="1469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769" y="926807"/>
            <a:ext cx="5655816" cy="1890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07" y="3711225"/>
            <a:ext cx="8732698" cy="18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450202" y="2203544"/>
            <a:ext cx="1810547" cy="15316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Bio-Physical Modeling of Evolutionary Processes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298494" y="1084210"/>
            <a:ext cx="2351348" cy="1469592"/>
            <a:chOff x="6409637" y="1798807"/>
            <a:chExt cx="2351348" cy="1469592"/>
          </a:xfrm>
        </p:grpSpPr>
        <p:sp>
          <p:nvSpPr>
            <p:cNvPr id="7" name="Shape 6"/>
            <p:cNvSpPr/>
            <p:nvPr/>
          </p:nvSpPr>
          <p:spPr>
            <a:xfrm>
              <a:off x="6409637" y="1798807"/>
              <a:ext cx="2351348" cy="1469592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6934992" y="2628550"/>
              <a:ext cx="1514766" cy="579181"/>
            </a:xfrm>
            <a:custGeom>
              <a:avLst/>
              <a:gdLst>
                <a:gd name="connsiteX0" fmla="*/ 176427 w 1514766"/>
                <a:gd name="connsiteY0" fmla="*/ 0 h 1058540"/>
                <a:gd name="connsiteX1" fmla="*/ 1514766 w 1514766"/>
                <a:gd name="connsiteY1" fmla="*/ 0 h 1058540"/>
                <a:gd name="connsiteX2" fmla="*/ 1514766 w 1514766"/>
                <a:gd name="connsiteY2" fmla="*/ 0 h 1058540"/>
                <a:gd name="connsiteX3" fmla="*/ 1514766 w 1514766"/>
                <a:gd name="connsiteY3" fmla="*/ 882113 h 1058540"/>
                <a:gd name="connsiteX4" fmla="*/ 1338339 w 1514766"/>
                <a:gd name="connsiteY4" fmla="*/ 1058540 h 1058540"/>
                <a:gd name="connsiteX5" fmla="*/ 0 w 1514766"/>
                <a:gd name="connsiteY5" fmla="*/ 1058540 h 1058540"/>
                <a:gd name="connsiteX6" fmla="*/ 0 w 1514766"/>
                <a:gd name="connsiteY6" fmla="*/ 1058540 h 1058540"/>
                <a:gd name="connsiteX7" fmla="*/ 0 w 1514766"/>
                <a:gd name="connsiteY7" fmla="*/ 176427 h 1058540"/>
                <a:gd name="connsiteX8" fmla="*/ 176427 w 1514766"/>
                <a:gd name="connsiteY8" fmla="*/ 0 h 105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766" h="1058540">
                  <a:moveTo>
                    <a:pt x="176427" y="0"/>
                  </a:moveTo>
                  <a:lnTo>
                    <a:pt x="1514766" y="0"/>
                  </a:lnTo>
                  <a:lnTo>
                    <a:pt x="1514766" y="0"/>
                  </a:lnTo>
                  <a:lnTo>
                    <a:pt x="1514766" y="882113"/>
                  </a:lnTo>
                  <a:cubicBezTo>
                    <a:pt x="1514766" y="979551"/>
                    <a:pt x="1435777" y="1058540"/>
                    <a:pt x="1338339" y="1058540"/>
                  </a:cubicBezTo>
                  <a:lnTo>
                    <a:pt x="0" y="1058540"/>
                  </a:lnTo>
                  <a:lnTo>
                    <a:pt x="0" y="1058540"/>
                  </a:lnTo>
                  <a:lnTo>
                    <a:pt x="0" y="176427"/>
                  </a:lnTo>
                  <a:cubicBezTo>
                    <a:pt x="0" y="78989"/>
                    <a:pt x="78989" y="0"/>
                    <a:pt x="176427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674" tIns="51674" rIns="143873" bIns="51674" numCol="1" spcCol="1270" anchor="t" anchorCtr="0">
              <a:noAutofit/>
            </a:bodyPr>
            <a:lstStyle/>
            <a:p>
              <a:pPr lvl="0" algn="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 smtClean="0"/>
                <a:t>Educational part: </a:t>
              </a:r>
              <a:br>
                <a:rPr lang="en-US" sz="1100" dirty="0" smtClean="0"/>
              </a:br>
              <a:r>
                <a:rPr lang="en-US" sz="1100" dirty="0" err="1" smtClean="0"/>
                <a:t>Stochasticity</a:t>
              </a:r>
              <a:r>
                <a:rPr lang="en-US" sz="1100" dirty="0" smtClean="0"/>
                <a:t> in Biological processes and/or Game </a:t>
              </a:r>
              <a:r>
                <a:rPr lang="en-US" sz="1100" dirty="0" err="1" smtClean="0"/>
                <a:t>Thoery</a:t>
              </a:r>
              <a:r>
                <a:rPr lang="en-US" sz="1100" dirty="0" smtClean="0"/>
                <a:t> </a:t>
              </a:r>
              <a:endParaRPr lang="en-US" sz="1100" kern="1200" dirty="0" smtClean="0"/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72675936"/>
              </p:ext>
            </p:extLst>
          </p:nvPr>
        </p:nvGraphicFramePr>
        <p:xfrm>
          <a:off x="6352509" y="2297283"/>
          <a:ext cx="2457446" cy="186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10" descr="nlm_nih_vertical_logo_2_color_for_facebook.png (180×18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44" y="813097"/>
            <a:ext cx="1121309" cy="11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Nanyang_Technological_University-Logo.wine.png (3000×2000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7" y="2619261"/>
            <a:ext cx="1771038" cy="11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00312" y="1911162"/>
            <a:ext cx="1421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Koonin’s</a:t>
            </a:r>
            <a:r>
              <a:rPr lang="en-US" sz="1600" dirty="0" smtClean="0"/>
              <a:t> group</a:t>
            </a:r>
            <a:endParaRPr lang="en-US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3945" y="3673980"/>
            <a:ext cx="1478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Cheong’s group</a:t>
            </a:r>
            <a:endParaRPr lang="en-US" sz="1600" dirty="0"/>
          </a:p>
        </p:txBody>
      </p:sp>
      <p:grpSp>
        <p:nvGrpSpPr>
          <p:cNvPr id="15" name="Группа 14"/>
          <p:cNvGrpSpPr/>
          <p:nvPr/>
        </p:nvGrpSpPr>
        <p:grpSpPr>
          <a:xfrm rot="10800000">
            <a:off x="2646189" y="1273086"/>
            <a:ext cx="2651284" cy="1909632"/>
            <a:chOff x="2031999" y="1789980"/>
            <a:chExt cx="4439828" cy="4088711"/>
          </a:xfrm>
        </p:grpSpPr>
        <p:sp>
          <p:nvSpPr>
            <p:cNvPr id="16" name="Shape 15"/>
            <p:cNvSpPr/>
            <p:nvPr/>
          </p:nvSpPr>
          <p:spPr>
            <a:xfrm rot="10623495" flipH="1">
              <a:off x="3100110" y="3983354"/>
              <a:ext cx="2990473" cy="1895337"/>
            </a:xfrm>
            <a:prstGeom prst="swooshArrow">
              <a:avLst>
                <a:gd name="adj1" fmla="val 16310"/>
                <a:gd name="adj2" fmla="val 3723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031999" y="1789980"/>
              <a:ext cx="1642736" cy="645793"/>
            </a:xfrm>
            <a:custGeom>
              <a:avLst/>
              <a:gdLst>
                <a:gd name="connsiteX0" fmla="*/ 0 w 1642736"/>
                <a:gd name="connsiteY0" fmla="*/ 0 h 645793"/>
                <a:gd name="connsiteX1" fmla="*/ 1642736 w 1642736"/>
                <a:gd name="connsiteY1" fmla="*/ 0 h 645793"/>
                <a:gd name="connsiteX2" fmla="*/ 1642736 w 1642736"/>
                <a:gd name="connsiteY2" fmla="*/ 645793 h 645793"/>
                <a:gd name="connsiteX3" fmla="*/ 0 w 1642736"/>
                <a:gd name="connsiteY3" fmla="*/ 645793 h 645793"/>
                <a:gd name="connsiteX4" fmla="*/ 0 w 1642736"/>
                <a:gd name="connsiteY4" fmla="*/ 0 h 64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736" h="645793">
                  <a:moveTo>
                    <a:pt x="0" y="0"/>
                  </a:moveTo>
                  <a:lnTo>
                    <a:pt x="1642736" y="0"/>
                  </a:lnTo>
                  <a:lnTo>
                    <a:pt x="1642736" y="645793"/>
                  </a:lnTo>
                  <a:lnTo>
                    <a:pt x="0" y="6457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b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9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074320" y="2631530"/>
              <a:ext cx="2397507" cy="645793"/>
            </a:xfrm>
            <a:custGeom>
              <a:avLst/>
              <a:gdLst>
                <a:gd name="connsiteX0" fmla="*/ 0 w 2397507"/>
                <a:gd name="connsiteY0" fmla="*/ 0 h 645793"/>
                <a:gd name="connsiteX1" fmla="*/ 2397507 w 2397507"/>
                <a:gd name="connsiteY1" fmla="*/ 0 h 645793"/>
                <a:gd name="connsiteX2" fmla="*/ 2397507 w 2397507"/>
                <a:gd name="connsiteY2" fmla="*/ 645793 h 645793"/>
                <a:gd name="connsiteX3" fmla="*/ 0 w 2397507"/>
                <a:gd name="connsiteY3" fmla="*/ 645793 h 645793"/>
                <a:gd name="connsiteX4" fmla="*/ 0 w 2397507"/>
                <a:gd name="connsiteY4" fmla="*/ 0 h 64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7507" h="645793">
                  <a:moveTo>
                    <a:pt x="0" y="0"/>
                  </a:moveTo>
                  <a:lnTo>
                    <a:pt x="2397507" y="0"/>
                  </a:lnTo>
                  <a:lnTo>
                    <a:pt x="2397507" y="645793"/>
                  </a:lnTo>
                  <a:lnTo>
                    <a:pt x="0" y="6457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900" kern="12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031999" y="3117489"/>
              <a:ext cx="1909126" cy="645793"/>
            </a:xfrm>
            <a:custGeom>
              <a:avLst/>
              <a:gdLst>
                <a:gd name="connsiteX0" fmla="*/ 0 w 1909126"/>
                <a:gd name="connsiteY0" fmla="*/ 0 h 645793"/>
                <a:gd name="connsiteX1" fmla="*/ 1909126 w 1909126"/>
                <a:gd name="connsiteY1" fmla="*/ 0 h 645793"/>
                <a:gd name="connsiteX2" fmla="*/ 1909126 w 1909126"/>
                <a:gd name="connsiteY2" fmla="*/ 645793 h 645793"/>
                <a:gd name="connsiteX3" fmla="*/ 0 w 1909126"/>
                <a:gd name="connsiteY3" fmla="*/ 645793 h 645793"/>
                <a:gd name="connsiteX4" fmla="*/ 0 w 1909126"/>
                <a:gd name="connsiteY4" fmla="*/ 0 h 64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26" h="645793">
                  <a:moveTo>
                    <a:pt x="0" y="0"/>
                  </a:moveTo>
                  <a:lnTo>
                    <a:pt x="1909126" y="0"/>
                  </a:lnTo>
                  <a:lnTo>
                    <a:pt x="1909126" y="645793"/>
                  </a:lnTo>
                  <a:lnTo>
                    <a:pt x="0" y="6457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900" kern="12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006684" y="3685787"/>
              <a:ext cx="1465143" cy="645793"/>
            </a:xfrm>
            <a:custGeom>
              <a:avLst/>
              <a:gdLst>
                <a:gd name="connsiteX0" fmla="*/ 0 w 1465143"/>
                <a:gd name="connsiteY0" fmla="*/ 0 h 645793"/>
                <a:gd name="connsiteX1" fmla="*/ 1465143 w 1465143"/>
                <a:gd name="connsiteY1" fmla="*/ 0 h 645793"/>
                <a:gd name="connsiteX2" fmla="*/ 1465143 w 1465143"/>
                <a:gd name="connsiteY2" fmla="*/ 645793 h 645793"/>
                <a:gd name="connsiteX3" fmla="*/ 0 w 1465143"/>
                <a:gd name="connsiteY3" fmla="*/ 645793 h 645793"/>
                <a:gd name="connsiteX4" fmla="*/ 0 w 1465143"/>
                <a:gd name="connsiteY4" fmla="*/ 0 h 64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143" h="645793">
                  <a:moveTo>
                    <a:pt x="0" y="0"/>
                  </a:moveTo>
                  <a:lnTo>
                    <a:pt x="1465143" y="0"/>
                  </a:lnTo>
                  <a:lnTo>
                    <a:pt x="1465143" y="645793"/>
                  </a:lnTo>
                  <a:lnTo>
                    <a:pt x="0" y="6457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51913" y="5180395"/>
              <a:ext cx="2219914" cy="645793"/>
            </a:xfrm>
            <a:custGeom>
              <a:avLst/>
              <a:gdLst>
                <a:gd name="connsiteX0" fmla="*/ 0 w 2219914"/>
                <a:gd name="connsiteY0" fmla="*/ 0 h 645793"/>
                <a:gd name="connsiteX1" fmla="*/ 2219914 w 2219914"/>
                <a:gd name="connsiteY1" fmla="*/ 0 h 645793"/>
                <a:gd name="connsiteX2" fmla="*/ 2219914 w 2219914"/>
                <a:gd name="connsiteY2" fmla="*/ 645793 h 645793"/>
                <a:gd name="connsiteX3" fmla="*/ 0 w 2219914"/>
                <a:gd name="connsiteY3" fmla="*/ 645793 h 645793"/>
                <a:gd name="connsiteX4" fmla="*/ 0 w 2219914"/>
                <a:gd name="connsiteY4" fmla="*/ 0 h 64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914" h="645793">
                  <a:moveTo>
                    <a:pt x="0" y="0"/>
                  </a:moveTo>
                  <a:lnTo>
                    <a:pt x="2219914" y="0"/>
                  </a:lnTo>
                  <a:lnTo>
                    <a:pt x="2219914" y="645793"/>
                  </a:lnTo>
                  <a:lnTo>
                    <a:pt x="0" y="6457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900" kern="1200"/>
            </a:p>
          </p:txBody>
        </p:sp>
      </p:grpSp>
      <p:sp>
        <p:nvSpPr>
          <p:cNvPr id="22" name="Shape 21"/>
          <p:cNvSpPr/>
          <p:nvPr/>
        </p:nvSpPr>
        <p:spPr>
          <a:xfrm rot="21180000" flipH="1">
            <a:off x="2670278" y="2987161"/>
            <a:ext cx="1808671" cy="444892"/>
          </a:xfrm>
          <a:prstGeom prst="swooshArrow">
            <a:avLst>
              <a:gd name="adj1" fmla="val 30413"/>
              <a:gd name="adj2" fmla="val 56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pic>
        <p:nvPicPr>
          <p:cNvPr id="1026" name="Picture 2" descr="American University of Armenia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87" y="346994"/>
            <a:ext cx="2545243" cy="15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7043" y="4449358"/>
            <a:ext cx="1937375" cy="14530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0898" y="4545428"/>
            <a:ext cx="1877389" cy="1173368"/>
          </a:xfrm>
          <a:prstGeom prst="rect">
            <a:avLst/>
          </a:prstGeom>
        </p:spPr>
      </p:pic>
      <p:sp>
        <p:nvSpPr>
          <p:cNvPr id="26" name="Shape 25"/>
          <p:cNvSpPr/>
          <p:nvPr/>
        </p:nvSpPr>
        <p:spPr>
          <a:xfrm rot="18498379" flipH="1">
            <a:off x="3033361" y="4004593"/>
            <a:ext cx="1808671" cy="444892"/>
          </a:xfrm>
          <a:prstGeom prst="swooshArrow">
            <a:avLst>
              <a:gd name="adj1" fmla="val 30413"/>
              <a:gd name="adj2" fmla="val 56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7" name="Shape 26"/>
          <p:cNvSpPr/>
          <p:nvPr/>
        </p:nvSpPr>
        <p:spPr>
          <a:xfrm rot="12828845" flipH="1">
            <a:off x="5694677" y="4037697"/>
            <a:ext cx="1808671" cy="444892"/>
          </a:xfrm>
          <a:prstGeom prst="swooshArrow">
            <a:avLst>
              <a:gd name="adj1" fmla="val 30413"/>
              <a:gd name="adj2" fmla="val 56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5" name="Прямоугольник 24"/>
          <p:cNvSpPr/>
          <p:nvPr/>
        </p:nvSpPr>
        <p:spPr>
          <a:xfrm>
            <a:off x="9658540" y="4264692"/>
            <a:ext cx="217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Europe is still missing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79885" y="5662713"/>
            <a:ext cx="1344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Silva’s group</a:t>
            </a:r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07277" y="5918610"/>
            <a:ext cx="1533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Mehdi’s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253" y="323193"/>
            <a:ext cx="2864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Universal distribution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54" y="1221901"/>
            <a:ext cx="2498225" cy="570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156" y="1410541"/>
            <a:ext cx="1593446" cy="3283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707" y="2418157"/>
            <a:ext cx="6063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Fractions defined by the number of defense genes and loss probability.</a:t>
            </a:r>
            <a:endParaRPr lang="en-US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4" y="3972011"/>
            <a:ext cx="2173484" cy="736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97339" y="3265061"/>
                <a:ext cx="4963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In the HGT-dominance region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≈0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9" y="3265061"/>
                <a:ext cx="4963538" cy="369332"/>
              </a:xfrm>
              <a:prstGeom prst="rect">
                <a:avLst/>
              </a:prstGeom>
              <a:blipFill>
                <a:blip r:embed="rId5"/>
                <a:stretch>
                  <a:fillRect l="-9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49" y="5329418"/>
            <a:ext cx="7181321" cy="11048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24600" y="4173926"/>
            <a:ext cx="5790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the equilibrium probability of acquiring any defense gene</a:t>
            </a:r>
          </a:p>
          <a:p>
            <a:r>
              <a:rPr lang="en-US" dirty="0" smtClean="0"/>
              <a:t> is the same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887200" y="1341717"/>
                <a:ext cx="52276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The most probable number of defense genes</a:t>
                </a:r>
              </a:p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00" y="1341717"/>
                <a:ext cx="5227640" cy="584775"/>
              </a:xfrm>
              <a:prstGeom prst="rect">
                <a:avLst/>
              </a:prstGeom>
              <a:blipFill>
                <a:blip r:embed="rId7"/>
                <a:stretch>
                  <a:fillRect l="-700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1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6" y="447361"/>
            <a:ext cx="7237183" cy="2795980"/>
          </a:xfrm>
          <a:prstGeom prst="rect">
            <a:avLst/>
          </a:prstGeom>
        </p:spPr>
      </p:pic>
      <p:pic>
        <p:nvPicPr>
          <p:cNvPr id="2050" name="Picture 2" descr="Scimago Journal &amp; Country R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981" y="563555"/>
            <a:ext cx="1742918" cy="17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1" y="4079710"/>
            <a:ext cx="8732698" cy="1845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981" y="401534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9414" y="258641"/>
            <a:ext cx="1334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Umbrella</a:t>
            </a:r>
            <a:endParaRPr lang="en-US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1812" y="1076062"/>
            <a:ext cx="7131139" cy="3402657"/>
            <a:chOff x="1364541" y="770796"/>
            <a:chExt cx="8363786" cy="456986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151391" y="1491236"/>
              <a:ext cx="2290862" cy="1222229"/>
              <a:chOff x="4628990" y="1666280"/>
              <a:chExt cx="2290862" cy="1222229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6376266" y="1666280"/>
                <a:ext cx="153640" cy="13162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6016649" y="1914373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181835" y="1766954"/>
                <a:ext cx="153640" cy="13162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4871191" y="1877721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017280" y="2261764"/>
                <a:ext cx="153640" cy="13162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6656024" y="2492743"/>
                <a:ext cx="153640" cy="13162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174267" y="2666167"/>
                <a:ext cx="153640" cy="13162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5582916" y="2278127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337709" y="2393384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6116521" y="2171828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5753563" y="2744273"/>
                <a:ext cx="153640" cy="13162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4628990" y="2575957"/>
                <a:ext cx="153640" cy="13162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766212" y="1848563"/>
                <a:ext cx="153640" cy="13162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4934123" y="2573357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6047763" y="2747847"/>
                <a:ext cx="153640" cy="13162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469792" y="2756889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5799758" y="2098216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5939829" y="2398531"/>
                <a:ext cx="153640" cy="13162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6590020" y="2208878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5817461" y="1797900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4701114" y="2303951"/>
                <a:ext cx="153640" cy="13162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6311927" y="2340498"/>
                <a:ext cx="153640" cy="13162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5504445" y="1905644"/>
                <a:ext cx="153640" cy="13162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Прямая со стрелкой 6"/>
            <p:cNvCxnSpPr/>
            <p:nvPr/>
          </p:nvCxnSpPr>
          <p:spPr>
            <a:xfrm flipV="1">
              <a:off x="1794712" y="1646132"/>
              <a:ext cx="10104" cy="27512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441078" y="3482979"/>
              <a:ext cx="34252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Соединительная линия уступом 8"/>
            <p:cNvCxnSpPr/>
            <p:nvPr/>
          </p:nvCxnSpPr>
          <p:spPr>
            <a:xfrm>
              <a:off x="1804816" y="2540324"/>
              <a:ext cx="1436591" cy="129828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Соединительная линия уступом 9"/>
            <p:cNvCxnSpPr/>
            <p:nvPr/>
          </p:nvCxnSpPr>
          <p:spPr>
            <a:xfrm>
              <a:off x="3240464" y="3838613"/>
              <a:ext cx="857078" cy="55876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4074133" y="2567323"/>
              <a:ext cx="8393" cy="1830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4357210" y="3507897"/>
              <a:ext cx="614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rot="16200000">
              <a:off x="854978" y="2357492"/>
              <a:ext cx="1388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Environment</a:t>
              </a:r>
            </a:p>
          </p:txBody>
        </p:sp>
        <p:sp>
          <p:nvSpPr>
            <p:cNvPr id="14" name="Молния 13"/>
            <p:cNvSpPr/>
            <p:nvPr/>
          </p:nvSpPr>
          <p:spPr>
            <a:xfrm>
              <a:off x="2169533" y="3676145"/>
              <a:ext cx="342157" cy="40216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Солнце 14"/>
            <p:cNvSpPr/>
            <p:nvPr/>
          </p:nvSpPr>
          <p:spPr>
            <a:xfrm>
              <a:off x="2692132" y="2284150"/>
              <a:ext cx="389467" cy="338593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267173" y="770796"/>
              <a:ext cx="2131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Variation in finesses</a:t>
              </a:r>
              <a:endParaRPr lang="en-US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424365" y="2957336"/>
              <a:ext cx="1303962" cy="496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Selection</a:t>
              </a:r>
              <a:endParaRPr lang="en-US" dirty="0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7316799" y="3683436"/>
              <a:ext cx="2290862" cy="1222229"/>
              <a:chOff x="4628990" y="1666280"/>
              <a:chExt cx="2290862" cy="1222229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6376266" y="1666280"/>
                <a:ext cx="153640" cy="131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6016649" y="1914373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181835" y="1766954"/>
                <a:ext cx="153640" cy="131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4871191" y="1877721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5017280" y="2261764"/>
                <a:ext cx="153640" cy="131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6656024" y="2492743"/>
                <a:ext cx="153640" cy="131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5174267" y="2666167"/>
                <a:ext cx="153640" cy="131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5582916" y="2278127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5337709" y="2393384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6116521" y="2171828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5753563" y="2744273"/>
                <a:ext cx="153640" cy="131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4628990" y="2575957"/>
                <a:ext cx="153640" cy="131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6766212" y="1848563"/>
                <a:ext cx="153640" cy="131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4934123" y="2573357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6047763" y="2747847"/>
                <a:ext cx="153640" cy="131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5469792" y="2756889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799758" y="2098216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939829" y="2398531"/>
                <a:ext cx="153640" cy="13162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6590020" y="2208878"/>
                <a:ext cx="153640" cy="13162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5817461" y="1797900"/>
                <a:ext cx="153640" cy="1316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4701114" y="2303951"/>
                <a:ext cx="153640" cy="13162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6311927" y="2340498"/>
                <a:ext cx="153640" cy="13162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5504445" y="1905644"/>
                <a:ext cx="153640" cy="13162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Выгнутая вверх стрелка 18"/>
            <p:cNvSpPr/>
            <p:nvPr/>
          </p:nvSpPr>
          <p:spPr>
            <a:xfrm>
              <a:off x="3948688" y="1212837"/>
              <a:ext cx="3331782" cy="722905"/>
            </a:xfrm>
            <a:prstGeom prst="curvedDownArrow">
              <a:avLst>
                <a:gd name="adj1" fmla="val 25000"/>
                <a:gd name="adj2" fmla="val 50000"/>
                <a:gd name="adj3" fmla="val 2783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8025793" y="2771725"/>
              <a:ext cx="436437" cy="986589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Выгнутая вниз стрелка 20"/>
            <p:cNvSpPr/>
            <p:nvPr/>
          </p:nvSpPr>
          <p:spPr>
            <a:xfrm flipH="1">
              <a:off x="3974337" y="4734429"/>
              <a:ext cx="3402817" cy="606229"/>
            </a:xfrm>
            <a:prstGeom prst="curvedUpArrow">
              <a:avLst>
                <a:gd name="adj1" fmla="val 30129"/>
                <a:gd name="adj2" fmla="val 49323"/>
                <a:gd name="adj3" fmla="val 27686"/>
              </a:avLst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1018998" y="5050463"/>
            <a:ext cx="1068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Feedback? </a:t>
            </a:r>
            <a:r>
              <a:rPr lang="en-US" dirty="0" smtClean="0"/>
              <a:t>Relevant </a:t>
            </a:r>
            <a:r>
              <a:rPr lang="en-US" dirty="0" smtClean="0"/>
              <a:t>for cancer </a:t>
            </a:r>
            <a:r>
              <a:rPr lang="en-US" dirty="0" smtClean="0"/>
              <a:t>progression. Epithelial &lt;-&gt; Mesenchymal transitions (Moffitt</a:t>
            </a:r>
            <a:r>
              <a:rPr lang="en-US" dirty="0" smtClean="0"/>
              <a:t>, Stoney Brook, NIH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62029" y="6015277"/>
            <a:ext cx="1101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Adaptation: What traits will provide the best long-term growth of the population given the environmental statistics?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97165" y="2859307"/>
            <a:ext cx="1837346" cy="1726250"/>
          </a:xfrm>
          <a:prstGeom prst="ellipse">
            <a:avLst/>
          </a:prstGeom>
          <a:solidFill>
            <a:srgbClr val="E2F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Defense acquisition in prokaryotes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57314" y="1269789"/>
            <a:ext cx="1837346" cy="1726250"/>
          </a:xfrm>
          <a:prstGeom prst="ellipse">
            <a:avLst/>
          </a:prstGeom>
          <a:solidFill>
            <a:srgbClr val="E2F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Adaptive immunity, CRISPR-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5321" y="4243724"/>
            <a:ext cx="1837346" cy="1726250"/>
          </a:xfrm>
          <a:prstGeom prst="ellipse">
            <a:avLst/>
          </a:prstGeom>
          <a:solidFill>
            <a:srgbClr val="E2F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Horizontal transfer of defense genes (innate immunity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5" idx="6"/>
            <a:endCxn id="6" idx="2"/>
          </p:cNvCxnSpPr>
          <p:nvPr/>
        </p:nvCxnSpPr>
        <p:spPr>
          <a:xfrm flipV="1">
            <a:off x="3034511" y="2132914"/>
            <a:ext cx="1922803" cy="1589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6"/>
            <a:endCxn id="7" idx="2"/>
          </p:cNvCxnSpPr>
          <p:nvPr/>
        </p:nvCxnSpPr>
        <p:spPr>
          <a:xfrm>
            <a:off x="3034511" y="3722432"/>
            <a:ext cx="2110810" cy="1384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714492" y="2033350"/>
            <a:ext cx="4295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CRISPR-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thermophilic (high temperature environment)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but not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mesophilic (low temperature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bacteria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85219" y="3874392"/>
            <a:ext cx="4295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Hypothesis: Different life-history tradeoffs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85219" y="5665515"/>
            <a:ext cx="4295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What conditions favor adaptive vs HGT?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6" y="244704"/>
            <a:ext cx="4629776" cy="17886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82072" y="441601"/>
            <a:ext cx="5398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200 distinct antiviral defense systems.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7-9 per each genome.</a:t>
            </a: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Pan-genome defense.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Группа 232"/>
          <p:cNvGrpSpPr/>
          <p:nvPr/>
        </p:nvGrpSpPr>
        <p:grpSpPr>
          <a:xfrm>
            <a:off x="2807867" y="3196008"/>
            <a:ext cx="1348921" cy="533230"/>
            <a:chOff x="1470407" y="2819863"/>
            <a:chExt cx="1311566" cy="558914"/>
          </a:xfrm>
        </p:grpSpPr>
        <p:grpSp>
          <p:nvGrpSpPr>
            <p:cNvPr id="50" name="Группа 49"/>
            <p:cNvGrpSpPr/>
            <p:nvPr/>
          </p:nvGrpSpPr>
          <p:grpSpPr>
            <a:xfrm rot="7609">
              <a:off x="1807824" y="3040743"/>
              <a:ext cx="832525" cy="195245"/>
              <a:chOff x="5155949" y="2353243"/>
              <a:chExt cx="2409452" cy="186727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155949" y="2354565"/>
                <a:ext cx="602055" cy="1854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58004" y="2354565"/>
                <a:ext cx="602055" cy="1854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361295" y="2353683"/>
                <a:ext cx="602055" cy="1854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6963346" y="2353243"/>
                <a:ext cx="602055" cy="18540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1470407" y="2819863"/>
              <a:ext cx="1311566" cy="558914"/>
              <a:chOff x="2105025" y="4740275"/>
              <a:chExt cx="1311566" cy="558914"/>
            </a:xfrm>
          </p:grpSpPr>
          <p:sp>
            <p:nvSpPr>
              <p:cNvPr id="34" name="Блок-схема: знак завершения 33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grpSp>
        <p:nvGrpSpPr>
          <p:cNvPr id="99" name="Группа 98"/>
          <p:cNvGrpSpPr/>
          <p:nvPr/>
        </p:nvGrpSpPr>
        <p:grpSpPr>
          <a:xfrm>
            <a:off x="1303653" y="5520342"/>
            <a:ext cx="1348921" cy="533230"/>
            <a:chOff x="2105025" y="4740275"/>
            <a:chExt cx="1311566" cy="558914"/>
          </a:xfrm>
        </p:grpSpPr>
        <p:sp>
          <p:nvSpPr>
            <p:cNvPr id="100" name="Блок-схема: знак завершения 99"/>
            <p:cNvSpPr/>
            <p:nvPr/>
          </p:nvSpPr>
          <p:spPr>
            <a:xfrm>
              <a:off x="2314229" y="4907761"/>
              <a:ext cx="1086416" cy="329817"/>
            </a:xfrm>
            <a:prstGeom prst="flowChartTerminator">
              <a:avLst/>
            </a:prstGeom>
            <a:solidFill>
              <a:srgbClr val="B1C6CF">
                <a:alpha val="38824"/>
              </a:srgbClr>
            </a:solidFill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</a:t>
              </a:r>
              <a:endParaRPr lang="en-US" dirty="0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2229151" y="4740275"/>
              <a:ext cx="161925" cy="203200"/>
            </a:xfrm>
            <a:custGeom>
              <a:avLst/>
              <a:gdLst>
                <a:gd name="connsiteX0" fmla="*/ 60325 w 60325"/>
                <a:gd name="connsiteY0" fmla="*/ 139700 h 139700"/>
                <a:gd name="connsiteX1" fmla="*/ 44450 w 60325"/>
                <a:gd name="connsiteY1" fmla="*/ 127000 h 139700"/>
                <a:gd name="connsiteX2" fmla="*/ 25400 w 60325"/>
                <a:gd name="connsiteY2" fmla="*/ 111125 h 139700"/>
                <a:gd name="connsiteX3" fmla="*/ 12700 w 60325"/>
                <a:gd name="connsiteY3" fmla="*/ 92075 h 139700"/>
                <a:gd name="connsiteX4" fmla="*/ 6350 w 60325"/>
                <a:gd name="connsiteY4" fmla="*/ 82550 h 139700"/>
                <a:gd name="connsiteX5" fmla="*/ 0 w 60325"/>
                <a:gd name="connsiteY5" fmla="*/ 63500 h 139700"/>
                <a:gd name="connsiteX6" fmla="*/ 3175 w 60325"/>
                <a:gd name="connsiteY6" fmla="*/ 44450 h 139700"/>
                <a:gd name="connsiteX7" fmla="*/ 6350 w 60325"/>
                <a:gd name="connsiteY7" fmla="*/ 34925 h 139700"/>
                <a:gd name="connsiteX8" fmla="*/ 9525 w 60325"/>
                <a:gd name="connsiteY8" fmla="*/ 22225 h 139700"/>
                <a:gd name="connsiteX9" fmla="*/ 15875 w 60325"/>
                <a:gd name="connsiteY9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25" h="139700">
                  <a:moveTo>
                    <a:pt x="60325" y="139700"/>
                  </a:moveTo>
                  <a:cubicBezTo>
                    <a:pt x="55033" y="135467"/>
                    <a:pt x="49871" y="131066"/>
                    <a:pt x="44450" y="127000"/>
                  </a:cubicBezTo>
                  <a:cubicBezTo>
                    <a:pt x="34666" y="119662"/>
                    <a:pt x="33531" y="121580"/>
                    <a:pt x="25400" y="111125"/>
                  </a:cubicBezTo>
                  <a:cubicBezTo>
                    <a:pt x="20715" y="105101"/>
                    <a:pt x="16933" y="98425"/>
                    <a:pt x="12700" y="92075"/>
                  </a:cubicBezTo>
                  <a:cubicBezTo>
                    <a:pt x="10583" y="88900"/>
                    <a:pt x="7557" y="86170"/>
                    <a:pt x="6350" y="82550"/>
                  </a:cubicBezTo>
                  <a:lnTo>
                    <a:pt x="0" y="63500"/>
                  </a:lnTo>
                  <a:cubicBezTo>
                    <a:pt x="1058" y="57150"/>
                    <a:pt x="1778" y="50734"/>
                    <a:pt x="3175" y="44450"/>
                  </a:cubicBezTo>
                  <a:cubicBezTo>
                    <a:pt x="3901" y="41183"/>
                    <a:pt x="5431" y="38143"/>
                    <a:pt x="6350" y="34925"/>
                  </a:cubicBezTo>
                  <a:cubicBezTo>
                    <a:pt x="7549" y="30729"/>
                    <a:pt x="8271" y="26405"/>
                    <a:pt x="9525" y="22225"/>
                  </a:cubicBezTo>
                  <a:cubicBezTo>
                    <a:pt x="16210" y="-57"/>
                    <a:pt x="15875" y="10221"/>
                    <a:pt x="158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2105025" y="5054600"/>
              <a:ext cx="231775" cy="88900"/>
            </a:xfrm>
            <a:custGeom>
              <a:avLst/>
              <a:gdLst>
                <a:gd name="connsiteX0" fmla="*/ 120650 w 120650"/>
                <a:gd name="connsiteY0" fmla="*/ 0 h 88900"/>
                <a:gd name="connsiteX1" fmla="*/ 104775 w 120650"/>
                <a:gd name="connsiteY1" fmla="*/ 12700 h 88900"/>
                <a:gd name="connsiteX2" fmla="*/ 85725 w 120650"/>
                <a:gd name="connsiteY2" fmla="*/ 28575 h 88900"/>
                <a:gd name="connsiteX3" fmla="*/ 73025 w 120650"/>
                <a:gd name="connsiteY3" fmla="*/ 47625 h 88900"/>
                <a:gd name="connsiteX4" fmla="*/ 60325 w 120650"/>
                <a:gd name="connsiteY4" fmla="*/ 79375 h 88900"/>
                <a:gd name="connsiteX5" fmla="*/ 38100 w 120650"/>
                <a:gd name="connsiteY5" fmla="*/ 88900 h 88900"/>
                <a:gd name="connsiteX6" fmla="*/ 28575 w 120650"/>
                <a:gd name="connsiteY6" fmla="*/ 82550 h 88900"/>
                <a:gd name="connsiteX7" fmla="*/ 19050 w 120650"/>
                <a:gd name="connsiteY7" fmla="*/ 79375 h 88900"/>
                <a:gd name="connsiteX8" fmla="*/ 0 w 120650"/>
                <a:gd name="connsiteY8" fmla="*/ 6667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" h="88900">
                  <a:moveTo>
                    <a:pt x="120650" y="0"/>
                  </a:moveTo>
                  <a:cubicBezTo>
                    <a:pt x="115358" y="4233"/>
                    <a:pt x="109875" y="8238"/>
                    <a:pt x="104775" y="12700"/>
                  </a:cubicBezTo>
                  <a:cubicBezTo>
                    <a:pt x="85218" y="29813"/>
                    <a:pt x="105219" y="15579"/>
                    <a:pt x="85725" y="28575"/>
                  </a:cubicBezTo>
                  <a:cubicBezTo>
                    <a:pt x="81492" y="34925"/>
                    <a:pt x="74876" y="40221"/>
                    <a:pt x="73025" y="47625"/>
                  </a:cubicBezTo>
                  <a:cubicBezTo>
                    <a:pt x="70379" y="58210"/>
                    <a:pt x="68479" y="71221"/>
                    <a:pt x="60325" y="79375"/>
                  </a:cubicBezTo>
                  <a:cubicBezTo>
                    <a:pt x="53016" y="86684"/>
                    <a:pt x="47816" y="86471"/>
                    <a:pt x="38100" y="88900"/>
                  </a:cubicBezTo>
                  <a:cubicBezTo>
                    <a:pt x="34925" y="86783"/>
                    <a:pt x="31988" y="84257"/>
                    <a:pt x="28575" y="82550"/>
                  </a:cubicBezTo>
                  <a:cubicBezTo>
                    <a:pt x="25582" y="81053"/>
                    <a:pt x="21976" y="81000"/>
                    <a:pt x="19050" y="79375"/>
                  </a:cubicBezTo>
                  <a:cubicBezTo>
                    <a:pt x="12379" y="75669"/>
                    <a:pt x="0" y="66675"/>
                    <a:pt x="0" y="666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2105025" y="5179443"/>
              <a:ext cx="274637" cy="112671"/>
            </a:xfrm>
            <a:custGeom>
              <a:avLst/>
              <a:gdLst>
                <a:gd name="connsiteX0" fmla="*/ 158750 w 158750"/>
                <a:gd name="connsiteY0" fmla="*/ 0 h 88900"/>
                <a:gd name="connsiteX1" fmla="*/ 146050 w 158750"/>
                <a:gd name="connsiteY1" fmla="*/ 15875 h 88900"/>
                <a:gd name="connsiteX2" fmla="*/ 139700 w 158750"/>
                <a:gd name="connsiteY2" fmla="*/ 25400 h 88900"/>
                <a:gd name="connsiteX3" fmla="*/ 120650 w 158750"/>
                <a:gd name="connsiteY3" fmla="*/ 44450 h 88900"/>
                <a:gd name="connsiteX4" fmla="*/ 101600 w 158750"/>
                <a:gd name="connsiteY4" fmla="*/ 60325 h 88900"/>
                <a:gd name="connsiteX5" fmla="*/ 95250 w 158750"/>
                <a:gd name="connsiteY5" fmla="*/ 69850 h 88900"/>
                <a:gd name="connsiteX6" fmla="*/ 73025 w 158750"/>
                <a:gd name="connsiteY6" fmla="*/ 76200 h 88900"/>
                <a:gd name="connsiteX7" fmla="*/ 63500 w 158750"/>
                <a:gd name="connsiteY7" fmla="*/ 73025 h 88900"/>
                <a:gd name="connsiteX8" fmla="*/ 44450 w 158750"/>
                <a:gd name="connsiteY8" fmla="*/ 60325 h 88900"/>
                <a:gd name="connsiteX9" fmla="*/ 25400 w 158750"/>
                <a:gd name="connsiteY9" fmla="*/ 53975 h 88900"/>
                <a:gd name="connsiteX10" fmla="*/ 15875 w 158750"/>
                <a:gd name="connsiteY10" fmla="*/ 57150 h 88900"/>
                <a:gd name="connsiteX11" fmla="*/ 9525 w 158750"/>
                <a:gd name="connsiteY11" fmla="*/ 79375 h 88900"/>
                <a:gd name="connsiteX12" fmla="*/ 0 w 158750"/>
                <a:gd name="connsiteY1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750" h="88900">
                  <a:moveTo>
                    <a:pt x="158750" y="0"/>
                  </a:moveTo>
                  <a:cubicBezTo>
                    <a:pt x="154517" y="5292"/>
                    <a:pt x="150116" y="10454"/>
                    <a:pt x="146050" y="15875"/>
                  </a:cubicBezTo>
                  <a:cubicBezTo>
                    <a:pt x="143760" y="18928"/>
                    <a:pt x="142235" y="22548"/>
                    <a:pt x="139700" y="25400"/>
                  </a:cubicBezTo>
                  <a:cubicBezTo>
                    <a:pt x="133734" y="32112"/>
                    <a:pt x="127000" y="38100"/>
                    <a:pt x="120650" y="44450"/>
                  </a:cubicBezTo>
                  <a:cubicBezTo>
                    <a:pt x="108427" y="56673"/>
                    <a:pt x="114861" y="51484"/>
                    <a:pt x="101600" y="60325"/>
                  </a:cubicBezTo>
                  <a:cubicBezTo>
                    <a:pt x="99483" y="63500"/>
                    <a:pt x="98230" y="67466"/>
                    <a:pt x="95250" y="69850"/>
                  </a:cubicBezTo>
                  <a:cubicBezTo>
                    <a:pt x="93180" y="71506"/>
                    <a:pt x="73855" y="75993"/>
                    <a:pt x="73025" y="76200"/>
                  </a:cubicBezTo>
                  <a:cubicBezTo>
                    <a:pt x="69850" y="75142"/>
                    <a:pt x="66426" y="74650"/>
                    <a:pt x="63500" y="73025"/>
                  </a:cubicBezTo>
                  <a:cubicBezTo>
                    <a:pt x="56829" y="69319"/>
                    <a:pt x="51690" y="62738"/>
                    <a:pt x="44450" y="60325"/>
                  </a:cubicBezTo>
                  <a:lnTo>
                    <a:pt x="25400" y="53975"/>
                  </a:lnTo>
                  <a:cubicBezTo>
                    <a:pt x="22225" y="55033"/>
                    <a:pt x="18242" y="54783"/>
                    <a:pt x="15875" y="57150"/>
                  </a:cubicBezTo>
                  <a:cubicBezTo>
                    <a:pt x="14294" y="58731"/>
                    <a:pt x="9635" y="79183"/>
                    <a:pt x="9525" y="79375"/>
                  </a:cubicBezTo>
                  <a:cubicBezTo>
                    <a:pt x="7297" y="83274"/>
                    <a:pt x="0" y="88900"/>
                    <a:pt x="0" y="889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2105025" y="4949825"/>
              <a:ext cx="250825" cy="57150"/>
            </a:xfrm>
            <a:custGeom>
              <a:avLst/>
              <a:gdLst>
                <a:gd name="connsiteX0" fmla="*/ 155575 w 155575"/>
                <a:gd name="connsiteY0" fmla="*/ 73055 h 73055"/>
                <a:gd name="connsiteX1" fmla="*/ 133350 w 155575"/>
                <a:gd name="connsiteY1" fmla="*/ 69880 h 73055"/>
                <a:gd name="connsiteX2" fmla="*/ 127000 w 155575"/>
                <a:gd name="connsiteY2" fmla="*/ 60355 h 73055"/>
                <a:gd name="connsiteX3" fmla="*/ 117475 w 155575"/>
                <a:gd name="connsiteY3" fmla="*/ 54005 h 73055"/>
                <a:gd name="connsiteX4" fmla="*/ 98425 w 155575"/>
                <a:gd name="connsiteY4" fmla="*/ 47655 h 73055"/>
                <a:gd name="connsiteX5" fmla="*/ 69850 w 155575"/>
                <a:gd name="connsiteY5" fmla="*/ 38130 h 73055"/>
                <a:gd name="connsiteX6" fmla="*/ 60325 w 155575"/>
                <a:gd name="connsiteY6" fmla="*/ 34955 h 73055"/>
                <a:gd name="connsiteX7" fmla="*/ 50800 w 155575"/>
                <a:gd name="connsiteY7" fmla="*/ 31780 h 73055"/>
                <a:gd name="connsiteX8" fmla="*/ 31750 w 155575"/>
                <a:gd name="connsiteY8" fmla="*/ 22255 h 73055"/>
                <a:gd name="connsiteX9" fmla="*/ 22225 w 155575"/>
                <a:gd name="connsiteY9" fmla="*/ 15905 h 73055"/>
                <a:gd name="connsiteX10" fmla="*/ 19050 w 155575"/>
                <a:gd name="connsiteY10" fmla="*/ 3205 h 73055"/>
                <a:gd name="connsiteX11" fmla="*/ 0 w 155575"/>
                <a:gd name="connsiteY11" fmla="*/ 30 h 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575" h="73055">
                  <a:moveTo>
                    <a:pt x="155575" y="73055"/>
                  </a:moveTo>
                  <a:cubicBezTo>
                    <a:pt x="148167" y="71997"/>
                    <a:pt x="140189" y="72919"/>
                    <a:pt x="133350" y="69880"/>
                  </a:cubicBezTo>
                  <a:cubicBezTo>
                    <a:pt x="129863" y="68330"/>
                    <a:pt x="129698" y="63053"/>
                    <a:pt x="127000" y="60355"/>
                  </a:cubicBezTo>
                  <a:cubicBezTo>
                    <a:pt x="124302" y="57657"/>
                    <a:pt x="120962" y="55555"/>
                    <a:pt x="117475" y="54005"/>
                  </a:cubicBezTo>
                  <a:cubicBezTo>
                    <a:pt x="111358" y="51287"/>
                    <a:pt x="104775" y="49772"/>
                    <a:pt x="98425" y="47655"/>
                  </a:cubicBezTo>
                  <a:lnTo>
                    <a:pt x="69850" y="38130"/>
                  </a:lnTo>
                  <a:lnTo>
                    <a:pt x="60325" y="34955"/>
                  </a:lnTo>
                  <a:cubicBezTo>
                    <a:pt x="57150" y="33897"/>
                    <a:pt x="53585" y="33636"/>
                    <a:pt x="50800" y="31780"/>
                  </a:cubicBezTo>
                  <a:cubicBezTo>
                    <a:pt x="23503" y="13582"/>
                    <a:pt x="58040" y="35400"/>
                    <a:pt x="31750" y="22255"/>
                  </a:cubicBezTo>
                  <a:cubicBezTo>
                    <a:pt x="28337" y="20548"/>
                    <a:pt x="25400" y="18022"/>
                    <a:pt x="22225" y="15905"/>
                  </a:cubicBezTo>
                  <a:cubicBezTo>
                    <a:pt x="21167" y="11672"/>
                    <a:pt x="22601" y="5741"/>
                    <a:pt x="19050" y="3205"/>
                  </a:cubicBezTo>
                  <a:cubicBezTo>
                    <a:pt x="13812" y="-537"/>
                    <a:pt x="0" y="30"/>
                    <a:pt x="0" y="3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2549525" y="4864088"/>
              <a:ext cx="47625" cy="60337"/>
            </a:xfrm>
            <a:custGeom>
              <a:avLst/>
              <a:gdLst>
                <a:gd name="connsiteX0" fmla="*/ 47625 w 47625"/>
                <a:gd name="connsiteY0" fmla="*/ 60337 h 60337"/>
                <a:gd name="connsiteX1" fmla="*/ 44450 w 47625"/>
                <a:gd name="connsiteY1" fmla="*/ 44462 h 60337"/>
                <a:gd name="connsiteX2" fmla="*/ 12700 w 47625"/>
                <a:gd name="connsiteY2" fmla="*/ 6362 h 60337"/>
                <a:gd name="connsiteX3" fmla="*/ 0 w 47625"/>
                <a:gd name="connsiteY3" fmla="*/ 12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0337">
                  <a:moveTo>
                    <a:pt x="47625" y="60337"/>
                  </a:moveTo>
                  <a:cubicBezTo>
                    <a:pt x="46567" y="55045"/>
                    <a:pt x="46683" y="49375"/>
                    <a:pt x="44450" y="44462"/>
                  </a:cubicBezTo>
                  <a:cubicBezTo>
                    <a:pt x="39357" y="33257"/>
                    <a:pt x="22334" y="12785"/>
                    <a:pt x="12700" y="6362"/>
                  </a:cubicBezTo>
                  <a:cubicBezTo>
                    <a:pt x="2294" y="-575"/>
                    <a:pt x="6991" y="12"/>
                    <a:pt x="0" y="1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2557880" y="5241925"/>
              <a:ext cx="44541" cy="57150"/>
            </a:xfrm>
            <a:custGeom>
              <a:avLst/>
              <a:gdLst>
                <a:gd name="connsiteX0" fmla="*/ 38105 w 44541"/>
                <a:gd name="connsiteY0" fmla="*/ 0 h 57150"/>
                <a:gd name="connsiteX1" fmla="*/ 44455 w 44541"/>
                <a:gd name="connsiteY1" fmla="*/ 15875 h 57150"/>
                <a:gd name="connsiteX2" fmla="*/ 34930 w 44541"/>
                <a:gd name="connsiteY2" fmla="*/ 22225 h 57150"/>
                <a:gd name="connsiteX3" fmla="*/ 19055 w 44541"/>
                <a:gd name="connsiteY3" fmla="*/ 41275 h 57150"/>
                <a:gd name="connsiteX4" fmla="*/ 5 w 44541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1" h="57150">
                  <a:moveTo>
                    <a:pt x="38105" y="0"/>
                  </a:moveTo>
                  <a:cubicBezTo>
                    <a:pt x="40222" y="5292"/>
                    <a:pt x="45261" y="10233"/>
                    <a:pt x="44455" y="15875"/>
                  </a:cubicBezTo>
                  <a:cubicBezTo>
                    <a:pt x="43915" y="19653"/>
                    <a:pt x="37628" y="19527"/>
                    <a:pt x="34930" y="22225"/>
                  </a:cubicBezTo>
                  <a:cubicBezTo>
                    <a:pt x="16586" y="40569"/>
                    <a:pt x="42461" y="23070"/>
                    <a:pt x="19055" y="41275"/>
                  </a:cubicBezTo>
                  <a:cubicBezTo>
                    <a:pt x="-876" y="56777"/>
                    <a:pt x="5" y="46036"/>
                    <a:pt x="5" y="5715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2714625" y="4864095"/>
              <a:ext cx="34925" cy="53980"/>
            </a:xfrm>
            <a:custGeom>
              <a:avLst/>
              <a:gdLst>
                <a:gd name="connsiteX0" fmla="*/ 34925 w 34925"/>
                <a:gd name="connsiteY0" fmla="*/ 53980 h 53980"/>
                <a:gd name="connsiteX1" fmla="*/ 19050 w 34925"/>
                <a:gd name="connsiteY1" fmla="*/ 28580 h 53980"/>
                <a:gd name="connsiteX2" fmla="*/ 15875 w 34925"/>
                <a:gd name="connsiteY2" fmla="*/ 19055 h 53980"/>
                <a:gd name="connsiteX3" fmla="*/ 0 w 34925"/>
                <a:gd name="connsiteY3" fmla="*/ 5 h 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" h="53980">
                  <a:moveTo>
                    <a:pt x="34925" y="53980"/>
                  </a:moveTo>
                  <a:cubicBezTo>
                    <a:pt x="18305" y="12429"/>
                    <a:pt x="39383" y="59079"/>
                    <a:pt x="19050" y="28580"/>
                  </a:cubicBezTo>
                  <a:cubicBezTo>
                    <a:pt x="17194" y="25795"/>
                    <a:pt x="17500" y="21981"/>
                    <a:pt x="15875" y="19055"/>
                  </a:cubicBezTo>
                  <a:cubicBezTo>
                    <a:pt x="4802" y="-876"/>
                    <a:pt x="10500" y="5"/>
                    <a:pt x="0" y="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2841413" y="4841875"/>
              <a:ext cx="32048" cy="76200"/>
            </a:xfrm>
            <a:custGeom>
              <a:avLst/>
              <a:gdLst>
                <a:gd name="connsiteX0" fmla="*/ 25612 w 32048"/>
                <a:gd name="connsiteY0" fmla="*/ 76200 h 76200"/>
                <a:gd name="connsiteX1" fmla="*/ 31962 w 32048"/>
                <a:gd name="connsiteY1" fmla="*/ 60325 h 76200"/>
                <a:gd name="connsiteX2" fmla="*/ 19262 w 32048"/>
                <a:gd name="connsiteY2" fmla="*/ 41275 h 76200"/>
                <a:gd name="connsiteX3" fmla="*/ 3387 w 32048"/>
                <a:gd name="connsiteY3" fmla="*/ 22225 h 76200"/>
                <a:gd name="connsiteX4" fmla="*/ 212 w 32048"/>
                <a:gd name="connsiteY4" fmla="*/ 12700 h 76200"/>
                <a:gd name="connsiteX5" fmla="*/ 9737 w 32048"/>
                <a:gd name="connsiteY5" fmla="*/ 3175 h 76200"/>
                <a:gd name="connsiteX6" fmla="*/ 12912 w 32048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" h="76200">
                  <a:moveTo>
                    <a:pt x="25612" y="76200"/>
                  </a:moveTo>
                  <a:cubicBezTo>
                    <a:pt x="27729" y="70908"/>
                    <a:pt x="31255" y="65980"/>
                    <a:pt x="31962" y="60325"/>
                  </a:cubicBezTo>
                  <a:cubicBezTo>
                    <a:pt x="33054" y="51592"/>
                    <a:pt x="23524" y="46390"/>
                    <a:pt x="19262" y="41275"/>
                  </a:cubicBezTo>
                  <a:cubicBezTo>
                    <a:pt x="-2840" y="14753"/>
                    <a:pt x="31214" y="50052"/>
                    <a:pt x="3387" y="22225"/>
                  </a:cubicBezTo>
                  <a:cubicBezTo>
                    <a:pt x="2329" y="19050"/>
                    <a:pt x="-846" y="15875"/>
                    <a:pt x="212" y="12700"/>
                  </a:cubicBezTo>
                  <a:cubicBezTo>
                    <a:pt x="1632" y="8440"/>
                    <a:pt x="6562" y="6350"/>
                    <a:pt x="9737" y="3175"/>
                  </a:cubicBezTo>
                  <a:lnTo>
                    <a:pt x="12912" y="0"/>
                  </a:ln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2803525" y="5241925"/>
              <a:ext cx="25453" cy="54257"/>
            </a:xfrm>
            <a:custGeom>
              <a:avLst/>
              <a:gdLst>
                <a:gd name="connsiteX0" fmla="*/ 19050 w 25453"/>
                <a:gd name="connsiteY0" fmla="*/ 0 h 54257"/>
                <a:gd name="connsiteX1" fmla="*/ 25400 w 25453"/>
                <a:gd name="connsiteY1" fmla="*/ 15875 h 54257"/>
                <a:gd name="connsiteX2" fmla="*/ 22225 w 25453"/>
                <a:gd name="connsiteY2" fmla="*/ 25400 h 54257"/>
                <a:gd name="connsiteX3" fmla="*/ 15875 w 25453"/>
                <a:gd name="connsiteY3" fmla="*/ 34925 h 54257"/>
                <a:gd name="connsiteX4" fmla="*/ 3175 w 25453"/>
                <a:gd name="connsiteY4" fmla="*/ 53975 h 54257"/>
                <a:gd name="connsiteX5" fmla="*/ 0 w 25453"/>
                <a:gd name="connsiteY5" fmla="*/ 53975 h 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54257">
                  <a:moveTo>
                    <a:pt x="19050" y="0"/>
                  </a:moveTo>
                  <a:cubicBezTo>
                    <a:pt x="21167" y="5292"/>
                    <a:pt x="24693" y="10220"/>
                    <a:pt x="25400" y="15875"/>
                  </a:cubicBezTo>
                  <a:cubicBezTo>
                    <a:pt x="25815" y="19196"/>
                    <a:pt x="23722" y="22407"/>
                    <a:pt x="22225" y="25400"/>
                  </a:cubicBezTo>
                  <a:cubicBezTo>
                    <a:pt x="20518" y="28813"/>
                    <a:pt x="17582" y="31512"/>
                    <a:pt x="15875" y="34925"/>
                  </a:cubicBezTo>
                  <a:cubicBezTo>
                    <a:pt x="9377" y="47921"/>
                    <a:pt x="17620" y="43141"/>
                    <a:pt x="3175" y="53975"/>
                  </a:cubicBezTo>
                  <a:cubicBezTo>
                    <a:pt x="2328" y="54610"/>
                    <a:pt x="1058" y="53975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2933700" y="4863063"/>
              <a:ext cx="45719" cy="51837"/>
            </a:xfrm>
            <a:custGeom>
              <a:avLst/>
              <a:gdLst>
                <a:gd name="connsiteX0" fmla="*/ 0 w 53975"/>
                <a:gd name="connsiteY0" fmla="*/ 50800 h 50800"/>
                <a:gd name="connsiteX1" fmla="*/ 22225 w 53975"/>
                <a:gd name="connsiteY1" fmla="*/ 31750 h 50800"/>
                <a:gd name="connsiteX2" fmla="*/ 19050 w 53975"/>
                <a:gd name="connsiteY2" fmla="*/ 19050 h 50800"/>
                <a:gd name="connsiteX3" fmla="*/ 22225 w 53975"/>
                <a:gd name="connsiteY3" fmla="*/ 6350 h 50800"/>
                <a:gd name="connsiteX4" fmla="*/ 47625 w 53975"/>
                <a:gd name="connsiteY4" fmla="*/ 3175 h 50800"/>
                <a:gd name="connsiteX5" fmla="*/ 53975 w 53975"/>
                <a:gd name="connsiteY5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5" h="50800">
                  <a:moveTo>
                    <a:pt x="0" y="50800"/>
                  </a:moveTo>
                  <a:cubicBezTo>
                    <a:pt x="5564" y="47461"/>
                    <a:pt x="20851" y="41370"/>
                    <a:pt x="22225" y="31750"/>
                  </a:cubicBezTo>
                  <a:cubicBezTo>
                    <a:pt x="22842" y="27430"/>
                    <a:pt x="20108" y="23283"/>
                    <a:pt x="19050" y="19050"/>
                  </a:cubicBezTo>
                  <a:cubicBezTo>
                    <a:pt x="20108" y="14817"/>
                    <a:pt x="18411" y="8469"/>
                    <a:pt x="22225" y="6350"/>
                  </a:cubicBezTo>
                  <a:cubicBezTo>
                    <a:pt x="29684" y="2206"/>
                    <a:pt x="39258" y="4848"/>
                    <a:pt x="47625" y="3175"/>
                  </a:cubicBezTo>
                  <a:cubicBezTo>
                    <a:pt x="49946" y="2711"/>
                    <a:pt x="51858" y="1058"/>
                    <a:pt x="539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2892193" y="5247808"/>
              <a:ext cx="9757" cy="37071"/>
            </a:xfrm>
            <a:custGeom>
              <a:avLst/>
              <a:gdLst>
                <a:gd name="connsiteX0" fmla="*/ 232 w 9757"/>
                <a:gd name="connsiteY0" fmla="*/ 467 h 37071"/>
                <a:gd name="connsiteX1" fmla="*/ 3407 w 9757"/>
                <a:gd name="connsiteY1" fmla="*/ 16342 h 37071"/>
                <a:gd name="connsiteX2" fmla="*/ 9757 w 9757"/>
                <a:gd name="connsiteY2" fmla="*/ 35392 h 37071"/>
                <a:gd name="connsiteX3" fmla="*/ 232 w 9757"/>
                <a:gd name="connsiteY3" fmla="*/ 467 h 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7" h="37071">
                  <a:moveTo>
                    <a:pt x="232" y="467"/>
                  </a:moveTo>
                  <a:cubicBezTo>
                    <a:pt x="-826" y="-2708"/>
                    <a:pt x="1987" y="11136"/>
                    <a:pt x="3407" y="16342"/>
                  </a:cubicBezTo>
                  <a:cubicBezTo>
                    <a:pt x="5168" y="22800"/>
                    <a:pt x="9757" y="35392"/>
                    <a:pt x="9757" y="35392"/>
                  </a:cubicBezTo>
                  <a:cubicBezTo>
                    <a:pt x="6247" y="45921"/>
                    <a:pt x="1290" y="3642"/>
                    <a:pt x="232" y="467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3038475" y="5241925"/>
              <a:ext cx="12829" cy="53975"/>
            </a:xfrm>
            <a:custGeom>
              <a:avLst/>
              <a:gdLst>
                <a:gd name="connsiteX0" fmla="*/ 9525 w 12829"/>
                <a:gd name="connsiteY0" fmla="*/ 0 h 53975"/>
                <a:gd name="connsiteX1" fmla="*/ 9525 w 12829"/>
                <a:gd name="connsiteY1" fmla="*/ 38100 h 53975"/>
                <a:gd name="connsiteX2" fmla="*/ 6350 w 12829"/>
                <a:gd name="connsiteY2" fmla="*/ 47625 h 53975"/>
                <a:gd name="connsiteX3" fmla="*/ 0 w 12829"/>
                <a:gd name="connsiteY3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9" h="53975">
                  <a:moveTo>
                    <a:pt x="9525" y="0"/>
                  </a:moveTo>
                  <a:cubicBezTo>
                    <a:pt x="13600" y="20373"/>
                    <a:pt x="14251" y="14471"/>
                    <a:pt x="9525" y="38100"/>
                  </a:cubicBezTo>
                  <a:cubicBezTo>
                    <a:pt x="8869" y="41382"/>
                    <a:pt x="8072" y="44755"/>
                    <a:pt x="6350" y="47625"/>
                  </a:cubicBezTo>
                  <a:cubicBezTo>
                    <a:pt x="4810" y="50192"/>
                    <a:pt x="2117" y="51858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3114675" y="5232400"/>
              <a:ext cx="22284" cy="63500"/>
            </a:xfrm>
            <a:custGeom>
              <a:avLst/>
              <a:gdLst>
                <a:gd name="connsiteX0" fmla="*/ 19050 w 22284"/>
                <a:gd name="connsiteY0" fmla="*/ 0 h 63500"/>
                <a:gd name="connsiteX1" fmla="*/ 19050 w 22284"/>
                <a:gd name="connsiteY1" fmla="*/ 41275 h 63500"/>
                <a:gd name="connsiteX2" fmla="*/ 15875 w 22284"/>
                <a:gd name="connsiteY2" fmla="*/ 50800 h 63500"/>
                <a:gd name="connsiteX3" fmla="*/ 6350 w 22284"/>
                <a:gd name="connsiteY3" fmla="*/ 57150 h 63500"/>
                <a:gd name="connsiteX4" fmla="*/ 0 w 22284"/>
                <a:gd name="connsiteY4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4" h="63500">
                  <a:moveTo>
                    <a:pt x="19050" y="0"/>
                  </a:moveTo>
                  <a:cubicBezTo>
                    <a:pt x="22816" y="22598"/>
                    <a:pt x="23878" y="17134"/>
                    <a:pt x="19050" y="41275"/>
                  </a:cubicBezTo>
                  <a:cubicBezTo>
                    <a:pt x="18394" y="44557"/>
                    <a:pt x="17966" y="48187"/>
                    <a:pt x="15875" y="50800"/>
                  </a:cubicBezTo>
                  <a:cubicBezTo>
                    <a:pt x="13491" y="53780"/>
                    <a:pt x="9330" y="54766"/>
                    <a:pt x="6350" y="57150"/>
                  </a:cubicBezTo>
                  <a:cubicBezTo>
                    <a:pt x="4013" y="59020"/>
                    <a:pt x="2117" y="61383"/>
                    <a:pt x="0" y="635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3057480" y="4883065"/>
              <a:ext cx="6395" cy="38793"/>
            </a:xfrm>
            <a:custGeom>
              <a:avLst/>
              <a:gdLst>
                <a:gd name="connsiteX0" fmla="*/ 3220 w 6395"/>
                <a:gd name="connsiteY0" fmla="*/ 38185 h 38793"/>
                <a:gd name="connsiteX1" fmla="*/ 6395 w 6395"/>
                <a:gd name="connsiteY1" fmla="*/ 22310 h 38793"/>
                <a:gd name="connsiteX2" fmla="*/ 45 w 6395"/>
                <a:gd name="connsiteY2" fmla="*/ 85 h 38793"/>
                <a:gd name="connsiteX3" fmla="*/ 3220 w 6395"/>
                <a:gd name="connsiteY3" fmla="*/ 38185 h 3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5" h="38793">
                  <a:moveTo>
                    <a:pt x="3220" y="38185"/>
                  </a:moveTo>
                  <a:cubicBezTo>
                    <a:pt x="4278" y="41889"/>
                    <a:pt x="6395" y="27706"/>
                    <a:pt x="6395" y="22310"/>
                  </a:cubicBezTo>
                  <a:cubicBezTo>
                    <a:pt x="6395" y="14419"/>
                    <a:pt x="1542" y="7571"/>
                    <a:pt x="45" y="85"/>
                  </a:cubicBezTo>
                  <a:cubicBezTo>
                    <a:pt x="-370" y="-1991"/>
                    <a:pt x="2162" y="34481"/>
                    <a:pt x="3220" y="38185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3203575" y="4879975"/>
              <a:ext cx="28575" cy="41275"/>
            </a:xfrm>
            <a:custGeom>
              <a:avLst/>
              <a:gdLst>
                <a:gd name="connsiteX0" fmla="*/ 0 w 28575"/>
                <a:gd name="connsiteY0" fmla="*/ 41275 h 41275"/>
                <a:gd name="connsiteX1" fmla="*/ 12700 w 28575"/>
                <a:gd name="connsiteY1" fmla="*/ 25400 h 41275"/>
                <a:gd name="connsiteX2" fmla="*/ 22225 w 28575"/>
                <a:gd name="connsiteY2" fmla="*/ 15875 h 41275"/>
                <a:gd name="connsiteX3" fmla="*/ 25400 w 28575"/>
                <a:gd name="connsiteY3" fmla="*/ 6350 h 41275"/>
                <a:gd name="connsiteX4" fmla="*/ 28575 w 28575"/>
                <a:gd name="connsiteY4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1275">
                  <a:moveTo>
                    <a:pt x="0" y="41275"/>
                  </a:moveTo>
                  <a:cubicBezTo>
                    <a:pt x="4233" y="35983"/>
                    <a:pt x="8238" y="30500"/>
                    <a:pt x="12700" y="25400"/>
                  </a:cubicBezTo>
                  <a:cubicBezTo>
                    <a:pt x="15657" y="22021"/>
                    <a:pt x="19734" y="19611"/>
                    <a:pt x="22225" y="15875"/>
                  </a:cubicBezTo>
                  <a:cubicBezTo>
                    <a:pt x="24081" y="13090"/>
                    <a:pt x="24157" y="9457"/>
                    <a:pt x="25400" y="6350"/>
                  </a:cubicBezTo>
                  <a:cubicBezTo>
                    <a:pt x="26279" y="4153"/>
                    <a:pt x="27517" y="2117"/>
                    <a:pt x="285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3206750" y="5251450"/>
              <a:ext cx="25400" cy="47739"/>
            </a:xfrm>
            <a:custGeom>
              <a:avLst/>
              <a:gdLst>
                <a:gd name="connsiteX0" fmla="*/ 19050 w 25400"/>
                <a:gd name="connsiteY0" fmla="*/ 0 h 47739"/>
                <a:gd name="connsiteX1" fmla="*/ 22225 w 25400"/>
                <a:gd name="connsiteY1" fmla="*/ 15875 h 47739"/>
                <a:gd name="connsiteX2" fmla="*/ 25400 w 25400"/>
                <a:gd name="connsiteY2" fmla="*/ 25400 h 47739"/>
                <a:gd name="connsiteX3" fmla="*/ 22225 w 25400"/>
                <a:gd name="connsiteY3" fmla="*/ 34925 h 47739"/>
                <a:gd name="connsiteX4" fmla="*/ 3175 w 25400"/>
                <a:gd name="connsiteY4" fmla="*/ 47625 h 47739"/>
                <a:gd name="connsiteX5" fmla="*/ 0 w 25400"/>
                <a:gd name="connsiteY5" fmla="*/ 47625 h 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" h="47739">
                  <a:moveTo>
                    <a:pt x="19050" y="0"/>
                  </a:moveTo>
                  <a:cubicBezTo>
                    <a:pt x="20108" y="5292"/>
                    <a:pt x="20916" y="10640"/>
                    <a:pt x="22225" y="15875"/>
                  </a:cubicBezTo>
                  <a:cubicBezTo>
                    <a:pt x="23037" y="19122"/>
                    <a:pt x="25400" y="22053"/>
                    <a:pt x="25400" y="25400"/>
                  </a:cubicBezTo>
                  <a:cubicBezTo>
                    <a:pt x="25400" y="28747"/>
                    <a:pt x="24081" y="32140"/>
                    <a:pt x="22225" y="34925"/>
                  </a:cubicBezTo>
                  <a:cubicBezTo>
                    <a:pt x="16323" y="43778"/>
                    <a:pt x="12495" y="45295"/>
                    <a:pt x="3175" y="47625"/>
                  </a:cubicBezTo>
                  <a:cubicBezTo>
                    <a:pt x="2148" y="47882"/>
                    <a:pt x="1058" y="47625"/>
                    <a:pt x="0" y="4762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3335156" y="5243928"/>
              <a:ext cx="17113" cy="18346"/>
            </a:xfrm>
            <a:custGeom>
              <a:avLst/>
              <a:gdLst>
                <a:gd name="connsiteX0" fmla="*/ 0 w 17113"/>
                <a:gd name="connsiteY0" fmla="*/ 0 h 18346"/>
                <a:gd name="connsiteX1" fmla="*/ 15875 w 17113"/>
                <a:gd name="connsiteY1" fmla="*/ 15875 h 18346"/>
                <a:gd name="connsiteX2" fmla="*/ 0 w 17113"/>
                <a:gd name="connsiteY2" fmla="*/ 0 h 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13" h="18346">
                  <a:moveTo>
                    <a:pt x="0" y="0"/>
                  </a:moveTo>
                  <a:cubicBezTo>
                    <a:pt x="0" y="0"/>
                    <a:pt x="11857" y="9561"/>
                    <a:pt x="15875" y="15875"/>
                  </a:cubicBezTo>
                  <a:cubicBezTo>
                    <a:pt x="22560" y="26379"/>
                    <a:pt x="0" y="0"/>
                    <a:pt x="0" y="0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3379662" y="5155411"/>
              <a:ext cx="28826" cy="22607"/>
            </a:xfrm>
            <a:custGeom>
              <a:avLst/>
              <a:gdLst>
                <a:gd name="connsiteX0" fmla="*/ 239 w 28826"/>
                <a:gd name="connsiteY0" fmla="*/ 322 h 22607"/>
                <a:gd name="connsiteX1" fmla="*/ 16114 w 28826"/>
                <a:gd name="connsiteY1" fmla="*/ 9847 h 22607"/>
                <a:gd name="connsiteX2" fmla="*/ 25639 w 28826"/>
                <a:gd name="connsiteY2" fmla="*/ 13022 h 22607"/>
                <a:gd name="connsiteX3" fmla="*/ 28814 w 28826"/>
                <a:gd name="connsiteY3" fmla="*/ 22547 h 22607"/>
                <a:gd name="connsiteX4" fmla="*/ 239 w 28826"/>
                <a:gd name="connsiteY4" fmla="*/ 322 h 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6" h="22607">
                  <a:moveTo>
                    <a:pt x="239" y="322"/>
                  </a:moveTo>
                  <a:cubicBezTo>
                    <a:pt x="-1878" y="-1795"/>
                    <a:pt x="10594" y="7087"/>
                    <a:pt x="16114" y="9847"/>
                  </a:cubicBezTo>
                  <a:cubicBezTo>
                    <a:pt x="19107" y="11344"/>
                    <a:pt x="23272" y="10655"/>
                    <a:pt x="25639" y="13022"/>
                  </a:cubicBezTo>
                  <a:cubicBezTo>
                    <a:pt x="28006" y="15389"/>
                    <a:pt x="27317" y="19554"/>
                    <a:pt x="28814" y="22547"/>
                  </a:cubicBezTo>
                  <a:cubicBezTo>
                    <a:pt x="29483" y="23886"/>
                    <a:pt x="2356" y="2439"/>
                    <a:pt x="239" y="322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3327400" y="4918073"/>
              <a:ext cx="28575" cy="25402"/>
            </a:xfrm>
            <a:custGeom>
              <a:avLst/>
              <a:gdLst>
                <a:gd name="connsiteX0" fmla="*/ 0 w 28575"/>
                <a:gd name="connsiteY0" fmla="*/ 25402 h 25402"/>
                <a:gd name="connsiteX1" fmla="*/ 28575 w 28575"/>
                <a:gd name="connsiteY1" fmla="*/ 2 h 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5402">
                  <a:moveTo>
                    <a:pt x="0" y="25402"/>
                  </a:moveTo>
                  <a:cubicBezTo>
                    <a:pt x="26148" y="-746"/>
                    <a:pt x="13426" y="2"/>
                    <a:pt x="28575" y="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</a:t>
              </a:r>
              <a:endParaRPr lang="en-US" dirty="0"/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3394075" y="4943475"/>
              <a:ext cx="22516" cy="50800"/>
            </a:xfrm>
            <a:custGeom>
              <a:avLst/>
              <a:gdLst>
                <a:gd name="connsiteX0" fmla="*/ 0 w 22516"/>
                <a:gd name="connsiteY0" fmla="*/ 50800 h 50800"/>
                <a:gd name="connsiteX1" fmla="*/ 9525 w 22516"/>
                <a:gd name="connsiteY1" fmla="*/ 34925 h 50800"/>
                <a:gd name="connsiteX2" fmla="*/ 22225 w 22516"/>
                <a:gd name="connsiteY2" fmla="*/ 15875 h 50800"/>
                <a:gd name="connsiteX3" fmla="*/ 22225 w 22516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6" h="50800">
                  <a:moveTo>
                    <a:pt x="0" y="50800"/>
                  </a:moveTo>
                  <a:cubicBezTo>
                    <a:pt x="3175" y="45508"/>
                    <a:pt x="5822" y="39862"/>
                    <a:pt x="9525" y="34925"/>
                  </a:cubicBezTo>
                  <a:cubicBezTo>
                    <a:pt x="17388" y="24442"/>
                    <a:pt x="20633" y="28610"/>
                    <a:pt x="22225" y="15875"/>
                  </a:cubicBezTo>
                  <a:cubicBezTo>
                    <a:pt x="22881" y="10624"/>
                    <a:pt x="22225" y="5292"/>
                    <a:pt x="2222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</a:t>
              </a:r>
              <a:endParaRPr lang="en-US" dirty="0"/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2681246" y="4318186"/>
            <a:ext cx="1348921" cy="533230"/>
            <a:chOff x="2646747" y="4156892"/>
            <a:chExt cx="1311566" cy="55891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3208659" y="4393401"/>
              <a:ext cx="416050" cy="193863"/>
              <a:chOff x="5155949" y="2354565"/>
              <a:chExt cx="1204110" cy="185405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5155949" y="2354565"/>
                <a:ext cx="602055" cy="18540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5758004" y="2354565"/>
                <a:ext cx="602055" cy="1854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Группа 120"/>
            <p:cNvGrpSpPr/>
            <p:nvPr/>
          </p:nvGrpSpPr>
          <p:grpSpPr>
            <a:xfrm>
              <a:off x="2646747" y="4156892"/>
              <a:ext cx="1311566" cy="558914"/>
              <a:chOff x="2105025" y="4740275"/>
              <a:chExt cx="1311566" cy="558914"/>
            </a:xfrm>
          </p:grpSpPr>
          <p:sp>
            <p:nvSpPr>
              <p:cNvPr id="122" name="Блок-схема: знак завершения 121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Полилиния 137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Полилиния 138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1592498" y="3963987"/>
            <a:ext cx="574832" cy="1251294"/>
            <a:chOff x="1284524" y="1223064"/>
            <a:chExt cx="558914" cy="1311566"/>
          </a:xfrm>
        </p:grpSpPr>
        <p:grpSp>
          <p:nvGrpSpPr>
            <p:cNvPr id="40" name="Группа 39"/>
            <p:cNvGrpSpPr/>
            <p:nvPr/>
          </p:nvGrpSpPr>
          <p:grpSpPr>
            <a:xfrm rot="3617228">
              <a:off x="1228731" y="1840186"/>
              <a:ext cx="624075" cy="198014"/>
              <a:chOff x="5155949" y="2350595"/>
              <a:chExt cx="1806165" cy="189375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5155949" y="2354565"/>
                <a:ext cx="602055" cy="1854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5758004" y="2354565"/>
                <a:ext cx="602055" cy="1854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6360059" y="2350595"/>
                <a:ext cx="602055" cy="1854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Группа 164"/>
            <p:cNvGrpSpPr/>
            <p:nvPr/>
          </p:nvGrpSpPr>
          <p:grpSpPr>
            <a:xfrm rot="3540037">
              <a:off x="908198" y="1599390"/>
              <a:ext cx="1311566" cy="558914"/>
              <a:chOff x="2105025" y="4740275"/>
              <a:chExt cx="1311566" cy="558914"/>
            </a:xfrm>
          </p:grpSpPr>
          <p:sp>
            <p:nvSpPr>
              <p:cNvPr id="166" name="Блок-схема: знак завершения 165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167" name="Полилиния 166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Полилиния 167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Полилиния 168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Полилиния 169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Полилиния 170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Полилиния 173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Полилиния 174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Полилиния 176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Полилиния 178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Полилиния 179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Полилиния 180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grpSp>
        <p:nvGrpSpPr>
          <p:cNvPr id="231" name="Группа 230"/>
          <p:cNvGrpSpPr/>
          <p:nvPr/>
        </p:nvGrpSpPr>
        <p:grpSpPr>
          <a:xfrm>
            <a:off x="958265" y="3419969"/>
            <a:ext cx="1348921" cy="533230"/>
            <a:chOff x="3516662" y="4559808"/>
            <a:chExt cx="1311566" cy="558914"/>
          </a:xfrm>
        </p:grpSpPr>
        <p:sp>
          <p:nvSpPr>
            <p:cNvPr id="48" name="Прямоугольник 47"/>
            <p:cNvSpPr/>
            <p:nvPr/>
          </p:nvSpPr>
          <p:spPr>
            <a:xfrm rot="7609">
              <a:off x="3948171" y="4787854"/>
              <a:ext cx="208025" cy="1938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7" name="Группа 186"/>
            <p:cNvGrpSpPr/>
            <p:nvPr/>
          </p:nvGrpSpPr>
          <p:grpSpPr>
            <a:xfrm>
              <a:off x="3516662" y="4559808"/>
              <a:ext cx="1311566" cy="558914"/>
              <a:chOff x="2105025" y="4740275"/>
              <a:chExt cx="1311566" cy="558914"/>
            </a:xfrm>
          </p:grpSpPr>
          <p:sp>
            <p:nvSpPr>
              <p:cNvPr id="188" name="Блок-схема: знак завершения 187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Полилиния 191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Полилиния 192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Полилиния 193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Полилиния 194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Полилиния 195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Полилиния 196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Полилиния 200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Полилиния 203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Полилиния 206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grpSp>
        <p:nvGrpSpPr>
          <p:cNvPr id="209" name="Группа 208"/>
          <p:cNvGrpSpPr/>
          <p:nvPr/>
        </p:nvGrpSpPr>
        <p:grpSpPr>
          <a:xfrm rot="2197865">
            <a:off x="3108476" y="5431421"/>
            <a:ext cx="1348921" cy="533230"/>
            <a:chOff x="2105025" y="4740275"/>
            <a:chExt cx="1311566" cy="558914"/>
          </a:xfrm>
        </p:grpSpPr>
        <p:sp>
          <p:nvSpPr>
            <p:cNvPr id="210" name="Блок-схема: знак завершения 209"/>
            <p:cNvSpPr/>
            <p:nvPr/>
          </p:nvSpPr>
          <p:spPr>
            <a:xfrm>
              <a:off x="2314228" y="4907761"/>
              <a:ext cx="1086416" cy="329817"/>
            </a:xfrm>
            <a:prstGeom prst="flowChartTerminator">
              <a:avLst/>
            </a:prstGeom>
            <a:solidFill>
              <a:srgbClr val="B1C6CF">
                <a:alpha val="38824"/>
              </a:srgbClr>
            </a:solidFill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</a:t>
              </a:r>
              <a:endParaRPr lang="en-US" dirty="0"/>
            </a:p>
          </p:txBody>
        </p:sp>
        <p:sp>
          <p:nvSpPr>
            <p:cNvPr id="211" name="Полилиния 210"/>
            <p:cNvSpPr/>
            <p:nvPr/>
          </p:nvSpPr>
          <p:spPr>
            <a:xfrm>
              <a:off x="2229151" y="4740275"/>
              <a:ext cx="161925" cy="203200"/>
            </a:xfrm>
            <a:custGeom>
              <a:avLst/>
              <a:gdLst>
                <a:gd name="connsiteX0" fmla="*/ 60325 w 60325"/>
                <a:gd name="connsiteY0" fmla="*/ 139700 h 139700"/>
                <a:gd name="connsiteX1" fmla="*/ 44450 w 60325"/>
                <a:gd name="connsiteY1" fmla="*/ 127000 h 139700"/>
                <a:gd name="connsiteX2" fmla="*/ 25400 w 60325"/>
                <a:gd name="connsiteY2" fmla="*/ 111125 h 139700"/>
                <a:gd name="connsiteX3" fmla="*/ 12700 w 60325"/>
                <a:gd name="connsiteY3" fmla="*/ 92075 h 139700"/>
                <a:gd name="connsiteX4" fmla="*/ 6350 w 60325"/>
                <a:gd name="connsiteY4" fmla="*/ 82550 h 139700"/>
                <a:gd name="connsiteX5" fmla="*/ 0 w 60325"/>
                <a:gd name="connsiteY5" fmla="*/ 63500 h 139700"/>
                <a:gd name="connsiteX6" fmla="*/ 3175 w 60325"/>
                <a:gd name="connsiteY6" fmla="*/ 44450 h 139700"/>
                <a:gd name="connsiteX7" fmla="*/ 6350 w 60325"/>
                <a:gd name="connsiteY7" fmla="*/ 34925 h 139700"/>
                <a:gd name="connsiteX8" fmla="*/ 9525 w 60325"/>
                <a:gd name="connsiteY8" fmla="*/ 22225 h 139700"/>
                <a:gd name="connsiteX9" fmla="*/ 15875 w 60325"/>
                <a:gd name="connsiteY9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25" h="139700">
                  <a:moveTo>
                    <a:pt x="60325" y="139700"/>
                  </a:moveTo>
                  <a:cubicBezTo>
                    <a:pt x="55033" y="135467"/>
                    <a:pt x="49871" y="131066"/>
                    <a:pt x="44450" y="127000"/>
                  </a:cubicBezTo>
                  <a:cubicBezTo>
                    <a:pt x="34666" y="119662"/>
                    <a:pt x="33531" y="121580"/>
                    <a:pt x="25400" y="111125"/>
                  </a:cubicBezTo>
                  <a:cubicBezTo>
                    <a:pt x="20715" y="105101"/>
                    <a:pt x="16933" y="98425"/>
                    <a:pt x="12700" y="92075"/>
                  </a:cubicBezTo>
                  <a:cubicBezTo>
                    <a:pt x="10583" y="88900"/>
                    <a:pt x="7557" y="86170"/>
                    <a:pt x="6350" y="82550"/>
                  </a:cubicBezTo>
                  <a:lnTo>
                    <a:pt x="0" y="63500"/>
                  </a:lnTo>
                  <a:cubicBezTo>
                    <a:pt x="1058" y="57150"/>
                    <a:pt x="1778" y="50734"/>
                    <a:pt x="3175" y="44450"/>
                  </a:cubicBezTo>
                  <a:cubicBezTo>
                    <a:pt x="3901" y="41183"/>
                    <a:pt x="5431" y="38143"/>
                    <a:pt x="6350" y="34925"/>
                  </a:cubicBezTo>
                  <a:cubicBezTo>
                    <a:pt x="7549" y="30729"/>
                    <a:pt x="8271" y="26405"/>
                    <a:pt x="9525" y="22225"/>
                  </a:cubicBezTo>
                  <a:cubicBezTo>
                    <a:pt x="16210" y="-57"/>
                    <a:pt x="15875" y="10221"/>
                    <a:pt x="158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2105025" y="5054600"/>
              <a:ext cx="231775" cy="88900"/>
            </a:xfrm>
            <a:custGeom>
              <a:avLst/>
              <a:gdLst>
                <a:gd name="connsiteX0" fmla="*/ 120650 w 120650"/>
                <a:gd name="connsiteY0" fmla="*/ 0 h 88900"/>
                <a:gd name="connsiteX1" fmla="*/ 104775 w 120650"/>
                <a:gd name="connsiteY1" fmla="*/ 12700 h 88900"/>
                <a:gd name="connsiteX2" fmla="*/ 85725 w 120650"/>
                <a:gd name="connsiteY2" fmla="*/ 28575 h 88900"/>
                <a:gd name="connsiteX3" fmla="*/ 73025 w 120650"/>
                <a:gd name="connsiteY3" fmla="*/ 47625 h 88900"/>
                <a:gd name="connsiteX4" fmla="*/ 60325 w 120650"/>
                <a:gd name="connsiteY4" fmla="*/ 79375 h 88900"/>
                <a:gd name="connsiteX5" fmla="*/ 38100 w 120650"/>
                <a:gd name="connsiteY5" fmla="*/ 88900 h 88900"/>
                <a:gd name="connsiteX6" fmla="*/ 28575 w 120650"/>
                <a:gd name="connsiteY6" fmla="*/ 82550 h 88900"/>
                <a:gd name="connsiteX7" fmla="*/ 19050 w 120650"/>
                <a:gd name="connsiteY7" fmla="*/ 79375 h 88900"/>
                <a:gd name="connsiteX8" fmla="*/ 0 w 120650"/>
                <a:gd name="connsiteY8" fmla="*/ 6667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" h="88900">
                  <a:moveTo>
                    <a:pt x="120650" y="0"/>
                  </a:moveTo>
                  <a:cubicBezTo>
                    <a:pt x="115358" y="4233"/>
                    <a:pt x="109875" y="8238"/>
                    <a:pt x="104775" y="12700"/>
                  </a:cubicBezTo>
                  <a:cubicBezTo>
                    <a:pt x="85218" y="29813"/>
                    <a:pt x="105219" y="15579"/>
                    <a:pt x="85725" y="28575"/>
                  </a:cubicBezTo>
                  <a:cubicBezTo>
                    <a:pt x="81492" y="34925"/>
                    <a:pt x="74876" y="40221"/>
                    <a:pt x="73025" y="47625"/>
                  </a:cubicBezTo>
                  <a:cubicBezTo>
                    <a:pt x="70379" y="58210"/>
                    <a:pt x="68479" y="71221"/>
                    <a:pt x="60325" y="79375"/>
                  </a:cubicBezTo>
                  <a:cubicBezTo>
                    <a:pt x="53016" y="86684"/>
                    <a:pt x="47816" y="86471"/>
                    <a:pt x="38100" y="88900"/>
                  </a:cubicBezTo>
                  <a:cubicBezTo>
                    <a:pt x="34925" y="86783"/>
                    <a:pt x="31988" y="84257"/>
                    <a:pt x="28575" y="82550"/>
                  </a:cubicBezTo>
                  <a:cubicBezTo>
                    <a:pt x="25582" y="81053"/>
                    <a:pt x="21976" y="81000"/>
                    <a:pt x="19050" y="79375"/>
                  </a:cubicBezTo>
                  <a:cubicBezTo>
                    <a:pt x="12379" y="75669"/>
                    <a:pt x="0" y="66675"/>
                    <a:pt x="0" y="666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Полилиния 212"/>
            <p:cNvSpPr/>
            <p:nvPr/>
          </p:nvSpPr>
          <p:spPr>
            <a:xfrm>
              <a:off x="2105025" y="5179443"/>
              <a:ext cx="274637" cy="112671"/>
            </a:xfrm>
            <a:custGeom>
              <a:avLst/>
              <a:gdLst>
                <a:gd name="connsiteX0" fmla="*/ 158750 w 158750"/>
                <a:gd name="connsiteY0" fmla="*/ 0 h 88900"/>
                <a:gd name="connsiteX1" fmla="*/ 146050 w 158750"/>
                <a:gd name="connsiteY1" fmla="*/ 15875 h 88900"/>
                <a:gd name="connsiteX2" fmla="*/ 139700 w 158750"/>
                <a:gd name="connsiteY2" fmla="*/ 25400 h 88900"/>
                <a:gd name="connsiteX3" fmla="*/ 120650 w 158750"/>
                <a:gd name="connsiteY3" fmla="*/ 44450 h 88900"/>
                <a:gd name="connsiteX4" fmla="*/ 101600 w 158750"/>
                <a:gd name="connsiteY4" fmla="*/ 60325 h 88900"/>
                <a:gd name="connsiteX5" fmla="*/ 95250 w 158750"/>
                <a:gd name="connsiteY5" fmla="*/ 69850 h 88900"/>
                <a:gd name="connsiteX6" fmla="*/ 73025 w 158750"/>
                <a:gd name="connsiteY6" fmla="*/ 76200 h 88900"/>
                <a:gd name="connsiteX7" fmla="*/ 63500 w 158750"/>
                <a:gd name="connsiteY7" fmla="*/ 73025 h 88900"/>
                <a:gd name="connsiteX8" fmla="*/ 44450 w 158750"/>
                <a:gd name="connsiteY8" fmla="*/ 60325 h 88900"/>
                <a:gd name="connsiteX9" fmla="*/ 25400 w 158750"/>
                <a:gd name="connsiteY9" fmla="*/ 53975 h 88900"/>
                <a:gd name="connsiteX10" fmla="*/ 15875 w 158750"/>
                <a:gd name="connsiteY10" fmla="*/ 57150 h 88900"/>
                <a:gd name="connsiteX11" fmla="*/ 9525 w 158750"/>
                <a:gd name="connsiteY11" fmla="*/ 79375 h 88900"/>
                <a:gd name="connsiteX12" fmla="*/ 0 w 158750"/>
                <a:gd name="connsiteY1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750" h="88900">
                  <a:moveTo>
                    <a:pt x="158750" y="0"/>
                  </a:moveTo>
                  <a:cubicBezTo>
                    <a:pt x="154517" y="5292"/>
                    <a:pt x="150116" y="10454"/>
                    <a:pt x="146050" y="15875"/>
                  </a:cubicBezTo>
                  <a:cubicBezTo>
                    <a:pt x="143760" y="18928"/>
                    <a:pt x="142235" y="22548"/>
                    <a:pt x="139700" y="25400"/>
                  </a:cubicBezTo>
                  <a:cubicBezTo>
                    <a:pt x="133734" y="32112"/>
                    <a:pt x="127000" y="38100"/>
                    <a:pt x="120650" y="44450"/>
                  </a:cubicBezTo>
                  <a:cubicBezTo>
                    <a:pt x="108427" y="56673"/>
                    <a:pt x="114861" y="51484"/>
                    <a:pt x="101600" y="60325"/>
                  </a:cubicBezTo>
                  <a:cubicBezTo>
                    <a:pt x="99483" y="63500"/>
                    <a:pt x="98230" y="67466"/>
                    <a:pt x="95250" y="69850"/>
                  </a:cubicBezTo>
                  <a:cubicBezTo>
                    <a:pt x="93180" y="71506"/>
                    <a:pt x="73855" y="75993"/>
                    <a:pt x="73025" y="76200"/>
                  </a:cubicBezTo>
                  <a:cubicBezTo>
                    <a:pt x="69850" y="75142"/>
                    <a:pt x="66426" y="74650"/>
                    <a:pt x="63500" y="73025"/>
                  </a:cubicBezTo>
                  <a:cubicBezTo>
                    <a:pt x="56829" y="69319"/>
                    <a:pt x="51690" y="62738"/>
                    <a:pt x="44450" y="60325"/>
                  </a:cubicBezTo>
                  <a:lnTo>
                    <a:pt x="25400" y="53975"/>
                  </a:lnTo>
                  <a:cubicBezTo>
                    <a:pt x="22225" y="55033"/>
                    <a:pt x="18242" y="54783"/>
                    <a:pt x="15875" y="57150"/>
                  </a:cubicBezTo>
                  <a:cubicBezTo>
                    <a:pt x="14294" y="58731"/>
                    <a:pt x="9635" y="79183"/>
                    <a:pt x="9525" y="79375"/>
                  </a:cubicBezTo>
                  <a:cubicBezTo>
                    <a:pt x="7297" y="83274"/>
                    <a:pt x="0" y="88900"/>
                    <a:pt x="0" y="889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2105025" y="4949825"/>
              <a:ext cx="250825" cy="57150"/>
            </a:xfrm>
            <a:custGeom>
              <a:avLst/>
              <a:gdLst>
                <a:gd name="connsiteX0" fmla="*/ 155575 w 155575"/>
                <a:gd name="connsiteY0" fmla="*/ 73055 h 73055"/>
                <a:gd name="connsiteX1" fmla="*/ 133350 w 155575"/>
                <a:gd name="connsiteY1" fmla="*/ 69880 h 73055"/>
                <a:gd name="connsiteX2" fmla="*/ 127000 w 155575"/>
                <a:gd name="connsiteY2" fmla="*/ 60355 h 73055"/>
                <a:gd name="connsiteX3" fmla="*/ 117475 w 155575"/>
                <a:gd name="connsiteY3" fmla="*/ 54005 h 73055"/>
                <a:gd name="connsiteX4" fmla="*/ 98425 w 155575"/>
                <a:gd name="connsiteY4" fmla="*/ 47655 h 73055"/>
                <a:gd name="connsiteX5" fmla="*/ 69850 w 155575"/>
                <a:gd name="connsiteY5" fmla="*/ 38130 h 73055"/>
                <a:gd name="connsiteX6" fmla="*/ 60325 w 155575"/>
                <a:gd name="connsiteY6" fmla="*/ 34955 h 73055"/>
                <a:gd name="connsiteX7" fmla="*/ 50800 w 155575"/>
                <a:gd name="connsiteY7" fmla="*/ 31780 h 73055"/>
                <a:gd name="connsiteX8" fmla="*/ 31750 w 155575"/>
                <a:gd name="connsiteY8" fmla="*/ 22255 h 73055"/>
                <a:gd name="connsiteX9" fmla="*/ 22225 w 155575"/>
                <a:gd name="connsiteY9" fmla="*/ 15905 h 73055"/>
                <a:gd name="connsiteX10" fmla="*/ 19050 w 155575"/>
                <a:gd name="connsiteY10" fmla="*/ 3205 h 73055"/>
                <a:gd name="connsiteX11" fmla="*/ 0 w 155575"/>
                <a:gd name="connsiteY11" fmla="*/ 30 h 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575" h="73055">
                  <a:moveTo>
                    <a:pt x="155575" y="73055"/>
                  </a:moveTo>
                  <a:cubicBezTo>
                    <a:pt x="148167" y="71997"/>
                    <a:pt x="140189" y="72919"/>
                    <a:pt x="133350" y="69880"/>
                  </a:cubicBezTo>
                  <a:cubicBezTo>
                    <a:pt x="129863" y="68330"/>
                    <a:pt x="129698" y="63053"/>
                    <a:pt x="127000" y="60355"/>
                  </a:cubicBezTo>
                  <a:cubicBezTo>
                    <a:pt x="124302" y="57657"/>
                    <a:pt x="120962" y="55555"/>
                    <a:pt x="117475" y="54005"/>
                  </a:cubicBezTo>
                  <a:cubicBezTo>
                    <a:pt x="111358" y="51287"/>
                    <a:pt x="104775" y="49772"/>
                    <a:pt x="98425" y="47655"/>
                  </a:cubicBezTo>
                  <a:lnTo>
                    <a:pt x="69850" y="38130"/>
                  </a:lnTo>
                  <a:lnTo>
                    <a:pt x="60325" y="34955"/>
                  </a:lnTo>
                  <a:cubicBezTo>
                    <a:pt x="57150" y="33897"/>
                    <a:pt x="53585" y="33636"/>
                    <a:pt x="50800" y="31780"/>
                  </a:cubicBezTo>
                  <a:cubicBezTo>
                    <a:pt x="23503" y="13582"/>
                    <a:pt x="58040" y="35400"/>
                    <a:pt x="31750" y="22255"/>
                  </a:cubicBezTo>
                  <a:cubicBezTo>
                    <a:pt x="28337" y="20548"/>
                    <a:pt x="25400" y="18022"/>
                    <a:pt x="22225" y="15905"/>
                  </a:cubicBezTo>
                  <a:cubicBezTo>
                    <a:pt x="21167" y="11672"/>
                    <a:pt x="22601" y="5741"/>
                    <a:pt x="19050" y="3205"/>
                  </a:cubicBezTo>
                  <a:cubicBezTo>
                    <a:pt x="13812" y="-537"/>
                    <a:pt x="0" y="30"/>
                    <a:pt x="0" y="3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Полилиния 214"/>
            <p:cNvSpPr/>
            <p:nvPr/>
          </p:nvSpPr>
          <p:spPr>
            <a:xfrm>
              <a:off x="2549525" y="4864088"/>
              <a:ext cx="47625" cy="60337"/>
            </a:xfrm>
            <a:custGeom>
              <a:avLst/>
              <a:gdLst>
                <a:gd name="connsiteX0" fmla="*/ 47625 w 47625"/>
                <a:gd name="connsiteY0" fmla="*/ 60337 h 60337"/>
                <a:gd name="connsiteX1" fmla="*/ 44450 w 47625"/>
                <a:gd name="connsiteY1" fmla="*/ 44462 h 60337"/>
                <a:gd name="connsiteX2" fmla="*/ 12700 w 47625"/>
                <a:gd name="connsiteY2" fmla="*/ 6362 h 60337"/>
                <a:gd name="connsiteX3" fmla="*/ 0 w 47625"/>
                <a:gd name="connsiteY3" fmla="*/ 12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0337">
                  <a:moveTo>
                    <a:pt x="47625" y="60337"/>
                  </a:moveTo>
                  <a:cubicBezTo>
                    <a:pt x="46567" y="55045"/>
                    <a:pt x="46683" y="49375"/>
                    <a:pt x="44450" y="44462"/>
                  </a:cubicBezTo>
                  <a:cubicBezTo>
                    <a:pt x="39357" y="33257"/>
                    <a:pt x="22334" y="12785"/>
                    <a:pt x="12700" y="6362"/>
                  </a:cubicBezTo>
                  <a:cubicBezTo>
                    <a:pt x="2294" y="-575"/>
                    <a:pt x="6991" y="12"/>
                    <a:pt x="0" y="1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2557880" y="5241925"/>
              <a:ext cx="44541" cy="57150"/>
            </a:xfrm>
            <a:custGeom>
              <a:avLst/>
              <a:gdLst>
                <a:gd name="connsiteX0" fmla="*/ 38105 w 44541"/>
                <a:gd name="connsiteY0" fmla="*/ 0 h 57150"/>
                <a:gd name="connsiteX1" fmla="*/ 44455 w 44541"/>
                <a:gd name="connsiteY1" fmla="*/ 15875 h 57150"/>
                <a:gd name="connsiteX2" fmla="*/ 34930 w 44541"/>
                <a:gd name="connsiteY2" fmla="*/ 22225 h 57150"/>
                <a:gd name="connsiteX3" fmla="*/ 19055 w 44541"/>
                <a:gd name="connsiteY3" fmla="*/ 41275 h 57150"/>
                <a:gd name="connsiteX4" fmla="*/ 5 w 44541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1" h="57150">
                  <a:moveTo>
                    <a:pt x="38105" y="0"/>
                  </a:moveTo>
                  <a:cubicBezTo>
                    <a:pt x="40222" y="5292"/>
                    <a:pt x="45261" y="10233"/>
                    <a:pt x="44455" y="15875"/>
                  </a:cubicBezTo>
                  <a:cubicBezTo>
                    <a:pt x="43915" y="19653"/>
                    <a:pt x="37628" y="19527"/>
                    <a:pt x="34930" y="22225"/>
                  </a:cubicBezTo>
                  <a:cubicBezTo>
                    <a:pt x="16586" y="40569"/>
                    <a:pt x="42461" y="23070"/>
                    <a:pt x="19055" y="41275"/>
                  </a:cubicBezTo>
                  <a:cubicBezTo>
                    <a:pt x="-876" y="56777"/>
                    <a:pt x="5" y="46036"/>
                    <a:pt x="5" y="5715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2714625" y="4864095"/>
              <a:ext cx="34925" cy="53980"/>
            </a:xfrm>
            <a:custGeom>
              <a:avLst/>
              <a:gdLst>
                <a:gd name="connsiteX0" fmla="*/ 34925 w 34925"/>
                <a:gd name="connsiteY0" fmla="*/ 53980 h 53980"/>
                <a:gd name="connsiteX1" fmla="*/ 19050 w 34925"/>
                <a:gd name="connsiteY1" fmla="*/ 28580 h 53980"/>
                <a:gd name="connsiteX2" fmla="*/ 15875 w 34925"/>
                <a:gd name="connsiteY2" fmla="*/ 19055 h 53980"/>
                <a:gd name="connsiteX3" fmla="*/ 0 w 34925"/>
                <a:gd name="connsiteY3" fmla="*/ 5 h 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" h="53980">
                  <a:moveTo>
                    <a:pt x="34925" y="53980"/>
                  </a:moveTo>
                  <a:cubicBezTo>
                    <a:pt x="18305" y="12429"/>
                    <a:pt x="39383" y="59079"/>
                    <a:pt x="19050" y="28580"/>
                  </a:cubicBezTo>
                  <a:cubicBezTo>
                    <a:pt x="17194" y="25795"/>
                    <a:pt x="17500" y="21981"/>
                    <a:pt x="15875" y="19055"/>
                  </a:cubicBezTo>
                  <a:cubicBezTo>
                    <a:pt x="4802" y="-876"/>
                    <a:pt x="10500" y="5"/>
                    <a:pt x="0" y="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Полилиния 217"/>
            <p:cNvSpPr/>
            <p:nvPr/>
          </p:nvSpPr>
          <p:spPr>
            <a:xfrm>
              <a:off x="2841413" y="4841875"/>
              <a:ext cx="32048" cy="76200"/>
            </a:xfrm>
            <a:custGeom>
              <a:avLst/>
              <a:gdLst>
                <a:gd name="connsiteX0" fmla="*/ 25612 w 32048"/>
                <a:gd name="connsiteY0" fmla="*/ 76200 h 76200"/>
                <a:gd name="connsiteX1" fmla="*/ 31962 w 32048"/>
                <a:gd name="connsiteY1" fmla="*/ 60325 h 76200"/>
                <a:gd name="connsiteX2" fmla="*/ 19262 w 32048"/>
                <a:gd name="connsiteY2" fmla="*/ 41275 h 76200"/>
                <a:gd name="connsiteX3" fmla="*/ 3387 w 32048"/>
                <a:gd name="connsiteY3" fmla="*/ 22225 h 76200"/>
                <a:gd name="connsiteX4" fmla="*/ 212 w 32048"/>
                <a:gd name="connsiteY4" fmla="*/ 12700 h 76200"/>
                <a:gd name="connsiteX5" fmla="*/ 9737 w 32048"/>
                <a:gd name="connsiteY5" fmla="*/ 3175 h 76200"/>
                <a:gd name="connsiteX6" fmla="*/ 12912 w 32048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" h="76200">
                  <a:moveTo>
                    <a:pt x="25612" y="76200"/>
                  </a:moveTo>
                  <a:cubicBezTo>
                    <a:pt x="27729" y="70908"/>
                    <a:pt x="31255" y="65980"/>
                    <a:pt x="31962" y="60325"/>
                  </a:cubicBezTo>
                  <a:cubicBezTo>
                    <a:pt x="33054" y="51592"/>
                    <a:pt x="23524" y="46390"/>
                    <a:pt x="19262" y="41275"/>
                  </a:cubicBezTo>
                  <a:cubicBezTo>
                    <a:pt x="-2840" y="14753"/>
                    <a:pt x="31214" y="50052"/>
                    <a:pt x="3387" y="22225"/>
                  </a:cubicBezTo>
                  <a:cubicBezTo>
                    <a:pt x="2329" y="19050"/>
                    <a:pt x="-846" y="15875"/>
                    <a:pt x="212" y="12700"/>
                  </a:cubicBezTo>
                  <a:cubicBezTo>
                    <a:pt x="1632" y="8440"/>
                    <a:pt x="6562" y="6350"/>
                    <a:pt x="9737" y="3175"/>
                  </a:cubicBezTo>
                  <a:lnTo>
                    <a:pt x="12912" y="0"/>
                  </a:ln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2803525" y="5241925"/>
              <a:ext cx="25453" cy="54257"/>
            </a:xfrm>
            <a:custGeom>
              <a:avLst/>
              <a:gdLst>
                <a:gd name="connsiteX0" fmla="*/ 19050 w 25453"/>
                <a:gd name="connsiteY0" fmla="*/ 0 h 54257"/>
                <a:gd name="connsiteX1" fmla="*/ 25400 w 25453"/>
                <a:gd name="connsiteY1" fmla="*/ 15875 h 54257"/>
                <a:gd name="connsiteX2" fmla="*/ 22225 w 25453"/>
                <a:gd name="connsiteY2" fmla="*/ 25400 h 54257"/>
                <a:gd name="connsiteX3" fmla="*/ 15875 w 25453"/>
                <a:gd name="connsiteY3" fmla="*/ 34925 h 54257"/>
                <a:gd name="connsiteX4" fmla="*/ 3175 w 25453"/>
                <a:gd name="connsiteY4" fmla="*/ 53975 h 54257"/>
                <a:gd name="connsiteX5" fmla="*/ 0 w 25453"/>
                <a:gd name="connsiteY5" fmla="*/ 53975 h 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54257">
                  <a:moveTo>
                    <a:pt x="19050" y="0"/>
                  </a:moveTo>
                  <a:cubicBezTo>
                    <a:pt x="21167" y="5292"/>
                    <a:pt x="24693" y="10220"/>
                    <a:pt x="25400" y="15875"/>
                  </a:cubicBezTo>
                  <a:cubicBezTo>
                    <a:pt x="25815" y="19196"/>
                    <a:pt x="23722" y="22407"/>
                    <a:pt x="22225" y="25400"/>
                  </a:cubicBezTo>
                  <a:cubicBezTo>
                    <a:pt x="20518" y="28813"/>
                    <a:pt x="17582" y="31512"/>
                    <a:pt x="15875" y="34925"/>
                  </a:cubicBezTo>
                  <a:cubicBezTo>
                    <a:pt x="9377" y="47921"/>
                    <a:pt x="17620" y="43141"/>
                    <a:pt x="3175" y="53975"/>
                  </a:cubicBezTo>
                  <a:cubicBezTo>
                    <a:pt x="2328" y="54610"/>
                    <a:pt x="1058" y="53975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2933700" y="4863063"/>
              <a:ext cx="45719" cy="51837"/>
            </a:xfrm>
            <a:custGeom>
              <a:avLst/>
              <a:gdLst>
                <a:gd name="connsiteX0" fmla="*/ 0 w 53975"/>
                <a:gd name="connsiteY0" fmla="*/ 50800 h 50800"/>
                <a:gd name="connsiteX1" fmla="*/ 22225 w 53975"/>
                <a:gd name="connsiteY1" fmla="*/ 31750 h 50800"/>
                <a:gd name="connsiteX2" fmla="*/ 19050 w 53975"/>
                <a:gd name="connsiteY2" fmla="*/ 19050 h 50800"/>
                <a:gd name="connsiteX3" fmla="*/ 22225 w 53975"/>
                <a:gd name="connsiteY3" fmla="*/ 6350 h 50800"/>
                <a:gd name="connsiteX4" fmla="*/ 47625 w 53975"/>
                <a:gd name="connsiteY4" fmla="*/ 3175 h 50800"/>
                <a:gd name="connsiteX5" fmla="*/ 53975 w 53975"/>
                <a:gd name="connsiteY5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5" h="50800">
                  <a:moveTo>
                    <a:pt x="0" y="50800"/>
                  </a:moveTo>
                  <a:cubicBezTo>
                    <a:pt x="5564" y="47461"/>
                    <a:pt x="20851" y="41370"/>
                    <a:pt x="22225" y="31750"/>
                  </a:cubicBezTo>
                  <a:cubicBezTo>
                    <a:pt x="22842" y="27430"/>
                    <a:pt x="20108" y="23283"/>
                    <a:pt x="19050" y="19050"/>
                  </a:cubicBezTo>
                  <a:cubicBezTo>
                    <a:pt x="20108" y="14817"/>
                    <a:pt x="18411" y="8469"/>
                    <a:pt x="22225" y="6350"/>
                  </a:cubicBezTo>
                  <a:cubicBezTo>
                    <a:pt x="29684" y="2206"/>
                    <a:pt x="39258" y="4848"/>
                    <a:pt x="47625" y="3175"/>
                  </a:cubicBezTo>
                  <a:cubicBezTo>
                    <a:pt x="49946" y="2711"/>
                    <a:pt x="51858" y="1058"/>
                    <a:pt x="539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Полилиния 220"/>
            <p:cNvSpPr/>
            <p:nvPr/>
          </p:nvSpPr>
          <p:spPr>
            <a:xfrm>
              <a:off x="2892193" y="5247808"/>
              <a:ext cx="9757" cy="37071"/>
            </a:xfrm>
            <a:custGeom>
              <a:avLst/>
              <a:gdLst>
                <a:gd name="connsiteX0" fmla="*/ 232 w 9757"/>
                <a:gd name="connsiteY0" fmla="*/ 467 h 37071"/>
                <a:gd name="connsiteX1" fmla="*/ 3407 w 9757"/>
                <a:gd name="connsiteY1" fmla="*/ 16342 h 37071"/>
                <a:gd name="connsiteX2" fmla="*/ 9757 w 9757"/>
                <a:gd name="connsiteY2" fmla="*/ 35392 h 37071"/>
                <a:gd name="connsiteX3" fmla="*/ 232 w 9757"/>
                <a:gd name="connsiteY3" fmla="*/ 467 h 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7" h="37071">
                  <a:moveTo>
                    <a:pt x="232" y="467"/>
                  </a:moveTo>
                  <a:cubicBezTo>
                    <a:pt x="-826" y="-2708"/>
                    <a:pt x="1987" y="11136"/>
                    <a:pt x="3407" y="16342"/>
                  </a:cubicBezTo>
                  <a:cubicBezTo>
                    <a:pt x="5168" y="22800"/>
                    <a:pt x="9757" y="35392"/>
                    <a:pt x="9757" y="35392"/>
                  </a:cubicBezTo>
                  <a:cubicBezTo>
                    <a:pt x="6247" y="45921"/>
                    <a:pt x="1290" y="3642"/>
                    <a:pt x="232" y="467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3038475" y="5241925"/>
              <a:ext cx="12829" cy="53975"/>
            </a:xfrm>
            <a:custGeom>
              <a:avLst/>
              <a:gdLst>
                <a:gd name="connsiteX0" fmla="*/ 9525 w 12829"/>
                <a:gd name="connsiteY0" fmla="*/ 0 h 53975"/>
                <a:gd name="connsiteX1" fmla="*/ 9525 w 12829"/>
                <a:gd name="connsiteY1" fmla="*/ 38100 h 53975"/>
                <a:gd name="connsiteX2" fmla="*/ 6350 w 12829"/>
                <a:gd name="connsiteY2" fmla="*/ 47625 h 53975"/>
                <a:gd name="connsiteX3" fmla="*/ 0 w 12829"/>
                <a:gd name="connsiteY3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9" h="53975">
                  <a:moveTo>
                    <a:pt x="9525" y="0"/>
                  </a:moveTo>
                  <a:cubicBezTo>
                    <a:pt x="13600" y="20373"/>
                    <a:pt x="14251" y="14471"/>
                    <a:pt x="9525" y="38100"/>
                  </a:cubicBezTo>
                  <a:cubicBezTo>
                    <a:pt x="8869" y="41382"/>
                    <a:pt x="8072" y="44755"/>
                    <a:pt x="6350" y="47625"/>
                  </a:cubicBezTo>
                  <a:cubicBezTo>
                    <a:pt x="4810" y="50192"/>
                    <a:pt x="2117" y="51858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3114675" y="5232400"/>
              <a:ext cx="22284" cy="63500"/>
            </a:xfrm>
            <a:custGeom>
              <a:avLst/>
              <a:gdLst>
                <a:gd name="connsiteX0" fmla="*/ 19050 w 22284"/>
                <a:gd name="connsiteY0" fmla="*/ 0 h 63500"/>
                <a:gd name="connsiteX1" fmla="*/ 19050 w 22284"/>
                <a:gd name="connsiteY1" fmla="*/ 41275 h 63500"/>
                <a:gd name="connsiteX2" fmla="*/ 15875 w 22284"/>
                <a:gd name="connsiteY2" fmla="*/ 50800 h 63500"/>
                <a:gd name="connsiteX3" fmla="*/ 6350 w 22284"/>
                <a:gd name="connsiteY3" fmla="*/ 57150 h 63500"/>
                <a:gd name="connsiteX4" fmla="*/ 0 w 22284"/>
                <a:gd name="connsiteY4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4" h="63500">
                  <a:moveTo>
                    <a:pt x="19050" y="0"/>
                  </a:moveTo>
                  <a:cubicBezTo>
                    <a:pt x="22816" y="22598"/>
                    <a:pt x="23878" y="17134"/>
                    <a:pt x="19050" y="41275"/>
                  </a:cubicBezTo>
                  <a:cubicBezTo>
                    <a:pt x="18394" y="44557"/>
                    <a:pt x="17966" y="48187"/>
                    <a:pt x="15875" y="50800"/>
                  </a:cubicBezTo>
                  <a:cubicBezTo>
                    <a:pt x="13491" y="53780"/>
                    <a:pt x="9330" y="54766"/>
                    <a:pt x="6350" y="57150"/>
                  </a:cubicBezTo>
                  <a:cubicBezTo>
                    <a:pt x="4013" y="59020"/>
                    <a:pt x="2117" y="61383"/>
                    <a:pt x="0" y="635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Полилиния 223"/>
            <p:cNvSpPr/>
            <p:nvPr/>
          </p:nvSpPr>
          <p:spPr>
            <a:xfrm>
              <a:off x="3057480" y="4883065"/>
              <a:ext cx="6395" cy="38793"/>
            </a:xfrm>
            <a:custGeom>
              <a:avLst/>
              <a:gdLst>
                <a:gd name="connsiteX0" fmla="*/ 3220 w 6395"/>
                <a:gd name="connsiteY0" fmla="*/ 38185 h 38793"/>
                <a:gd name="connsiteX1" fmla="*/ 6395 w 6395"/>
                <a:gd name="connsiteY1" fmla="*/ 22310 h 38793"/>
                <a:gd name="connsiteX2" fmla="*/ 45 w 6395"/>
                <a:gd name="connsiteY2" fmla="*/ 85 h 38793"/>
                <a:gd name="connsiteX3" fmla="*/ 3220 w 6395"/>
                <a:gd name="connsiteY3" fmla="*/ 38185 h 3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5" h="38793">
                  <a:moveTo>
                    <a:pt x="3220" y="38185"/>
                  </a:moveTo>
                  <a:cubicBezTo>
                    <a:pt x="4278" y="41889"/>
                    <a:pt x="6395" y="27706"/>
                    <a:pt x="6395" y="22310"/>
                  </a:cubicBezTo>
                  <a:cubicBezTo>
                    <a:pt x="6395" y="14419"/>
                    <a:pt x="1542" y="7571"/>
                    <a:pt x="45" y="85"/>
                  </a:cubicBezTo>
                  <a:cubicBezTo>
                    <a:pt x="-370" y="-1991"/>
                    <a:pt x="2162" y="34481"/>
                    <a:pt x="3220" y="38185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Полилиния 224"/>
            <p:cNvSpPr/>
            <p:nvPr/>
          </p:nvSpPr>
          <p:spPr>
            <a:xfrm>
              <a:off x="3203575" y="4879975"/>
              <a:ext cx="28575" cy="41275"/>
            </a:xfrm>
            <a:custGeom>
              <a:avLst/>
              <a:gdLst>
                <a:gd name="connsiteX0" fmla="*/ 0 w 28575"/>
                <a:gd name="connsiteY0" fmla="*/ 41275 h 41275"/>
                <a:gd name="connsiteX1" fmla="*/ 12700 w 28575"/>
                <a:gd name="connsiteY1" fmla="*/ 25400 h 41275"/>
                <a:gd name="connsiteX2" fmla="*/ 22225 w 28575"/>
                <a:gd name="connsiteY2" fmla="*/ 15875 h 41275"/>
                <a:gd name="connsiteX3" fmla="*/ 25400 w 28575"/>
                <a:gd name="connsiteY3" fmla="*/ 6350 h 41275"/>
                <a:gd name="connsiteX4" fmla="*/ 28575 w 28575"/>
                <a:gd name="connsiteY4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1275">
                  <a:moveTo>
                    <a:pt x="0" y="41275"/>
                  </a:moveTo>
                  <a:cubicBezTo>
                    <a:pt x="4233" y="35983"/>
                    <a:pt x="8238" y="30500"/>
                    <a:pt x="12700" y="25400"/>
                  </a:cubicBezTo>
                  <a:cubicBezTo>
                    <a:pt x="15657" y="22021"/>
                    <a:pt x="19734" y="19611"/>
                    <a:pt x="22225" y="15875"/>
                  </a:cubicBezTo>
                  <a:cubicBezTo>
                    <a:pt x="24081" y="13090"/>
                    <a:pt x="24157" y="9457"/>
                    <a:pt x="25400" y="6350"/>
                  </a:cubicBezTo>
                  <a:cubicBezTo>
                    <a:pt x="26279" y="4153"/>
                    <a:pt x="27517" y="2117"/>
                    <a:pt x="285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3206750" y="5251450"/>
              <a:ext cx="25400" cy="47739"/>
            </a:xfrm>
            <a:custGeom>
              <a:avLst/>
              <a:gdLst>
                <a:gd name="connsiteX0" fmla="*/ 19050 w 25400"/>
                <a:gd name="connsiteY0" fmla="*/ 0 h 47739"/>
                <a:gd name="connsiteX1" fmla="*/ 22225 w 25400"/>
                <a:gd name="connsiteY1" fmla="*/ 15875 h 47739"/>
                <a:gd name="connsiteX2" fmla="*/ 25400 w 25400"/>
                <a:gd name="connsiteY2" fmla="*/ 25400 h 47739"/>
                <a:gd name="connsiteX3" fmla="*/ 22225 w 25400"/>
                <a:gd name="connsiteY3" fmla="*/ 34925 h 47739"/>
                <a:gd name="connsiteX4" fmla="*/ 3175 w 25400"/>
                <a:gd name="connsiteY4" fmla="*/ 47625 h 47739"/>
                <a:gd name="connsiteX5" fmla="*/ 0 w 25400"/>
                <a:gd name="connsiteY5" fmla="*/ 47625 h 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" h="47739">
                  <a:moveTo>
                    <a:pt x="19050" y="0"/>
                  </a:moveTo>
                  <a:cubicBezTo>
                    <a:pt x="20108" y="5292"/>
                    <a:pt x="20916" y="10640"/>
                    <a:pt x="22225" y="15875"/>
                  </a:cubicBezTo>
                  <a:cubicBezTo>
                    <a:pt x="23037" y="19122"/>
                    <a:pt x="25400" y="22053"/>
                    <a:pt x="25400" y="25400"/>
                  </a:cubicBezTo>
                  <a:cubicBezTo>
                    <a:pt x="25400" y="28747"/>
                    <a:pt x="24081" y="32140"/>
                    <a:pt x="22225" y="34925"/>
                  </a:cubicBezTo>
                  <a:cubicBezTo>
                    <a:pt x="16323" y="43778"/>
                    <a:pt x="12495" y="45295"/>
                    <a:pt x="3175" y="47625"/>
                  </a:cubicBezTo>
                  <a:cubicBezTo>
                    <a:pt x="2148" y="47882"/>
                    <a:pt x="1058" y="47625"/>
                    <a:pt x="0" y="4762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3335156" y="5243928"/>
              <a:ext cx="17113" cy="18346"/>
            </a:xfrm>
            <a:custGeom>
              <a:avLst/>
              <a:gdLst>
                <a:gd name="connsiteX0" fmla="*/ 0 w 17113"/>
                <a:gd name="connsiteY0" fmla="*/ 0 h 18346"/>
                <a:gd name="connsiteX1" fmla="*/ 15875 w 17113"/>
                <a:gd name="connsiteY1" fmla="*/ 15875 h 18346"/>
                <a:gd name="connsiteX2" fmla="*/ 0 w 17113"/>
                <a:gd name="connsiteY2" fmla="*/ 0 h 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13" h="18346">
                  <a:moveTo>
                    <a:pt x="0" y="0"/>
                  </a:moveTo>
                  <a:cubicBezTo>
                    <a:pt x="0" y="0"/>
                    <a:pt x="11857" y="9561"/>
                    <a:pt x="15875" y="15875"/>
                  </a:cubicBezTo>
                  <a:cubicBezTo>
                    <a:pt x="22560" y="26379"/>
                    <a:pt x="0" y="0"/>
                    <a:pt x="0" y="0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3379662" y="5155411"/>
              <a:ext cx="28826" cy="22607"/>
            </a:xfrm>
            <a:custGeom>
              <a:avLst/>
              <a:gdLst>
                <a:gd name="connsiteX0" fmla="*/ 239 w 28826"/>
                <a:gd name="connsiteY0" fmla="*/ 322 h 22607"/>
                <a:gd name="connsiteX1" fmla="*/ 16114 w 28826"/>
                <a:gd name="connsiteY1" fmla="*/ 9847 h 22607"/>
                <a:gd name="connsiteX2" fmla="*/ 25639 w 28826"/>
                <a:gd name="connsiteY2" fmla="*/ 13022 h 22607"/>
                <a:gd name="connsiteX3" fmla="*/ 28814 w 28826"/>
                <a:gd name="connsiteY3" fmla="*/ 22547 h 22607"/>
                <a:gd name="connsiteX4" fmla="*/ 239 w 28826"/>
                <a:gd name="connsiteY4" fmla="*/ 322 h 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6" h="22607">
                  <a:moveTo>
                    <a:pt x="239" y="322"/>
                  </a:moveTo>
                  <a:cubicBezTo>
                    <a:pt x="-1878" y="-1795"/>
                    <a:pt x="10594" y="7087"/>
                    <a:pt x="16114" y="9847"/>
                  </a:cubicBezTo>
                  <a:cubicBezTo>
                    <a:pt x="19107" y="11344"/>
                    <a:pt x="23272" y="10655"/>
                    <a:pt x="25639" y="13022"/>
                  </a:cubicBezTo>
                  <a:cubicBezTo>
                    <a:pt x="28006" y="15389"/>
                    <a:pt x="27317" y="19554"/>
                    <a:pt x="28814" y="22547"/>
                  </a:cubicBezTo>
                  <a:cubicBezTo>
                    <a:pt x="29483" y="23886"/>
                    <a:pt x="2356" y="2439"/>
                    <a:pt x="239" y="322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3327400" y="4918073"/>
              <a:ext cx="28575" cy="25402"/>
            </a:xfrm>
            <a:custGeom>
              <a:avLst/>
              <a:gdLst>
                <a:gd name="connsiteX0" fmla="*/ 0 w 28575"/>
                <a:gd name="connsiteY0" fmla="*/ 25402 h 25402"/>
                <a:gd name="connsiteX1" fmla="*/ 28575 w 28575"/>
                <a:gd name="connsiteY1" fmla="*/ 2 h 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5402">
                  <a:moveTo>
                    <a:pt x="0" y="25402"/>
                  </a:moveTo>
                  <a:cubicBezTo>
                    <a:pt x="26148" y="-746"/>
                    <a:pt x="13426" y="2"/>
                    <a:pt x="28575" y="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</a:t>
              </a:r>
              <a:endParaRPr lang="en-US" dirty="0"/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3394075" y="4943475"/>
              <a:ext cx="22516" cy="50800"/>
            </a:xfrm>
            <a:custGeom>
              <a:avLst/>
              <a:gdLst>
                <a:gd name="connsiteX0" fmla="*/ 0 w 22516"/>
                <a:gd name="connsiteY0" fmla="*/ 50800 h 50800"/>
                <a:gd name="connsiteX1" fmla="*/ 9525 w 22516"/>
                <a:gd name="connsiteY1" fmla="*/ 34925 h 50800"/>
                <a:gd name="connsiteX2" fmla="*/ 22225 w 22516"/>
                <a:gd name="connsiteY2" fmla="*/ 15875 h 50800"/>
                <a:gd name="connsiteX3" fmla="*/ 22225 w 22516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6" h="50800">
                  <a:moveTo>
                    <a:pt x="0" y="50800"/>
                  </a:moveTo>
                  <a:cubicBezTo>
                    <a:pt x="3175" y="45508"/>
                    <a:pt x="5822" y="39862"/>
                    <a:pt x="9525" y="34925"/>
                  </a:cubicBezTo>
                  <a:cubicBezTo>
                    <a:pt x="17388" y="24442"/>
                    <a:pt x="20633" y="28610"/>
                    <a:pt x="22225" y="15875"/>
                  </a:cubicBezTo>
                  <a:cubicBezTo>
                    <a:pt x="22881" y="10624"/>
                    <a:pt x="22225" y="5292"/>
                    <a:pt x="2222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</a:t>
              </a:r>
              <a:endParaRPr lang="en-US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68333" y="565150"/>
            <a:ext cx="5013046" cy="1631326"/>
            <a:chOff x="5139233" y="452294"/>
            <a:chExt cx="4874224" cy="1709903"/>
          </a:xfrm>
        </p:grpSpPr>
        <p:sp>
          <p:nvSpPr>
            <p:cNvPr id="27" name="Пятно 1 26"/>
            <p:cNvSpPr/>
            <p:nvPr/>
          </p:nvSpPr>
          <p:spPr>
            <a:xfrm>
              <a:off x="5630076" y="458253"/>
              <a:ext cx="457200" cy="45720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ятно 1 27"/>
            <p:cNvSpPr/>
            <p:nvPr/>
          </p:nvSpPr>
          <p:spPr>
            <a:xfrm>
              <a:off x="7222011" y="458253"/>
              <a:ext cx="457200" cy="457200"/>
            </a:xfrm>
            <a:prstGeom prst="irregularSeal1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Пятно 1 28"/>
            <p:cNvSpPr/>
            <p:nvPr/>
          </p:nvSpPr>
          <p:spPr>
            <a:xfrm>
              <a:off x="8503434" y="452294"/>
              <a:ext cx="457200" cy="457200"/>
            </a:xfrm>
            <a:prstGeom prst="irregularSeal1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ятно 1 29"/>
            <p:cNvSpPr/>
            <p:nvPr/>
          </p:nvSpPr>
          <p:spPr>
            <a:xfrm rot="182825">
              <a:off x="9556257" y="453063"/>
              <a:ext cx="457200" cy="45720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3" name="Скругленная соединительная линия 312"/>
            <p:cNvCxnSpPr>
              <a:stCxn id="324" idx="1"/>
              <a:endCxn id="325" idx="1"/>
            </p:cNvCxnSpPr>
            <p:nvPr/>
          </p:nvCxnSpPr>
          <p:spPr>
            <a:xfrm rot="10800000" flipV="1">
              <a:off x="5698656" y="1298773"/>
              <a:ext cx="12700" cy="703403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Скругленная соединительная линия 313"/>
            <p:cNvCxnSpPr>
              <a:stCxn id="325" idx="3"/>
              <a:endCxn id="324" idx="3"/>
            </p:cNvCxnSpPr>
            <p:nvPr/>
          </p:nvCxnSpPr>
          <p:spPr>
            <a:xfrm flipV="1">
              <a:off x="6018696" y="1298774"/>
              <a:ext cx="12700" cy="703403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Прямоугольник 319"/>
                <p:cNvSpPr/>
                <p:nvPr/>
              </p:nvSpPr>
              <p:spPr>
                <a:xfrm>
                  <a:off x="5139233" y="1411834"/>
                  <a:ext cx="42877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0" name="Прямоугольник 3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233" y="1411834"/>
                  <a:ext cx="428772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Прямоугольник 320"/>
                <p:cNvSpPr/>
                <p:nvPr/>
              </p:nvSpPr>
              <p:spPr>
                <a:xfrm>
                  <a:off x="6168797" y="1447936"/>
                  <a:ext cx="42813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1" name="Прямоугольник 3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797" y="1447936"/>
                  <a:ext cx="428130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4" name="Прямоугольник 323"/>
                <p:cNvSpPr/>
                <p:nvPr/>
              </p:nvSpPr>
              <p:spPr>
                <a:xfrm>
                  <a:off x="5698656" y="1139381"/>
                  <a:ext cx="320040" cy="31878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4" name="Прямоугольник 3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8656" y="1139381"/>
                  <a:ext cx="320040" cy="318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Прямоугольник 324"/>
                <p:cNvSpPr/>
                <p:nvPr/>
              </p:nvSpPr>
              <p:spPr>
                <a:xfrm>
                  <a:off x="5698656" y="1842157"/>
                  <a:ext cx="320040" cy="3200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5" name="Прямоугольник 3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8656" y="1842157"/>
                  <a:ext cx="320040" cy="3200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4" name="Скругленная соединительная линия 233"/>
            <p:cNvCxnSpPr>
              <a:stCxn id="238" idx="1"/>
              <a:endCxn id="239" idx="1"/>
            </p:cNvCxnSpPr>
            <p:nvPr/>
          </p:nvCxnSpPr>
          <p:spPr>
            <a:xfrm rot="10800000" flipV="1">
              <a:off x="7309126" y="1294218"/>
              <a:ext cx="12700" cy="703403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Скругленная соединительная линия 234"/>
            <p:cNvCxnSpPr>
              <a:stCxn id="239" idx="3"/>
              <a:endCxn id="238" idx="3"/>
            </p:cNvCxnSpPr>
            <p:nvPr/>
          </p:nvCxnSpPr>
          <p:spPr>
            <a:xfrm flipV="1">
              <a:off x="7629166" y="1294219"/>
              <a:ext cx="12700" cy="703403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Прямоугольник 235"/>
                <p:cNvSpPr/>
                <p:nvPr/>
              </p:nvSpPr>
              <p:spPr>
                <a:xfrm>
                  <a:off x="6749703" y="1407279"/>
                  <a:ext cx="4335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6" name="Прямоугольник 2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703" y="1407279"/>
                  <a:ext cx="433516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Прямоугольник 236"/>
                <p:cNvSpPr/>
                <p:nvPr/>
              </p:nvSpPr>
              <p:spPr>
                <a:xfrm>
                  <a:off x="7779267" y="1443381"/>
                  <a:ext cx="43287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7" name="Прямоугольник 2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9267" y="1443381"/>
                  <a:ext cx="432874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Прямоугольник 237"/>
                <p:cNvSpPr/>
                <p:nvPr/>
              </p:nvSpPr>
              <p:spPr>
                <a:xfrm>
                  <a:off x="7309126" y="1134826"/>
                  <a:ext cx="320040" cy="31878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Прямоугольник 2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26" y="1134826"/>
                  <a:ext cx="320040" cy="3187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Прямоугольник 238"/>
                <p:cNvSpPr/>
                <p:nvPr/>
              </p:nvSpPr>
              <p:spPr>
                <a:xfrm>
                  <a:off x="7309126" y="1837602"/>
                  <a:ext cx="320040" cy="3200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Прямоугольник 2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26" y="1837602"/>
                  <a:ext cx="320040" cy="3200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Группа 45"/>
          <p:cNvGrpSpPr/>
          <p:nvPr/>
        </p:nvGrpSpPr>
        <p:grpSpPr>
          <a:xfrm>
            <a:off x="7101040" y="830717"/>
            <a:ext cx="4144810" cy="2696678"/>
            <a:chOff x="7742089" y="229863"/>
            <a:chExt cx="4030031" cy="2826570"/>
          </a:xfrm>
        </p:grpSpPr>
        <p:sp>
          <p:nvSpPr>
            <p:cNvPr id="47" name="Прямоугольник 46"/>
            <p:cNvSpPr/>
            <p:nvPr/>
          </p:nvSpPr>
          <p:spPr>
            <a:xfrm rot="7609">
              <a:off x="10583766" y="1316255"/>
              <a:ext cx="180686" cy="1563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Группа 142"/>
            <p:cNvGrpSpPr/>
            <p:nvPr/>
          </p:nvGrpSpPr>
          <p:grpSpPr>
            <a:xfrm>
              <a:off x="7782715" y="1123036"/>
              <a:ext cx="1139197" cy="450686"/>
              <a:chOff x="2105025" y="4740275"/>
              <a:chExt cx="1311566" cy="558914"/>
            </a:xfrm>
          </p:grpSpPr>
          <p:sp>
            <p:nvSpPr>
              <p:cNvPr id="144" name="Блок-схема: знак завершения 143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Полилиния 147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Полилиния 161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Полилиния 162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164" name="Полилиния 163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  <p:sp>
          <p:nvSpPr>
            <p:cNvPr id="240" name="Пятно 1 239"/>
            <p:cNvSpPr/>
            <p:nvPr/>
          </p:nvSpPr>
          <p:spPr>
            <a:xfrm rot="182825">
              <a:off x="8882676" y="379885"/>
              <a:ext cx="397114" cy="368668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Группа 240"/>
            <p:cNvGrpSpPr/>
            <p:nvPr/>
          </p:nvGrpSpPr>
          <p:grpSpPr>
            <a:xfrm>
              <a:off x="10115400" y="1126387"/>
              <a:ext cx="1139197" cy="450686"/>
              <a:chOff x="2105025" y="4740275"/>
              <a:chExt cx="1311566" cy="558914"/>
            </a:xfrm>
          </p:grpSpPr>
          <p:sp>
            <p:nvSpPr>
              <p:cNvPr id="242" name="Блок-схема: знак завершения 241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243" name="Полилиния 242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Полилиния 243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Полилиния 244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Полилиния 245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Полилиния 246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Полилиния 250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Полилиния 251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Полилиния 252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Полилиния 253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Полилиния 254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Полилиния 255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Полилиния 256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Полилиния 257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Полилиния 258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Полилиния 259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Полилиния 260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262" name="Полилиния 261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  <p:sp>
          <p:nvSpPr>
            <p:cNvPr id="4" name="Стрелка вправо с вырезом 3"/>
            <p:cNvSpPr/>
            <p:nvPr/>
          </p:nvSpPr>
          <p:spPr>
            <a:xfrm>
              <a:off x="9087376" y="1300418"/>
              <a:ext cx="689263" cy="143371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rgbClr val="462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Скругленная соединительная линия 5"/>
            <p:cNvCxnSpPr>
              <a:stCxn id="240" idx="2"/>
              <a:endCxn id="144" idx="0"/>
            </p:cNvCxnSpPr>
            <p:nvPr/>
          </p:nvCxnSpPr>
          <p:spPr>
            <a:xfrm rot="5400000">
              <a:off x="8476261" y="706174"/>
              <a:ext cx="511898" cy="59193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9194937" y="996731"/>
                  <a:ext cx="509483" cy="2978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4937" y="996731"/>
                  <a:ext cx="509483" cy="297815"/>
                </a:xfrm>
                <a:prstGeom prst="rect">
                  <a:avLst/>
                </a:prstGeom>
                <a:blipFill>
                  <a:blip r:embed="rId10"/>
                  <a:stretch>
                    <a:fillRect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Группа 13"/>
            <p:cNvGrpSpPr/>
            <p:nvPr/>
          </p:nvGrpSpPr>
          <p:grpSpPr>
            <a:xfrm>
              <a:off x="7742089" y="1998838"/>
              <a:ext cx="485460" cy="1057595"/>
              <a:chOff x="5182531" y="4979239"/>
              <a:chExt cx="558914" cy="1311566"/>
            </a:xfrm>
          </p:grpSpPr>
          <p:grpSp>
            <p:nvGrpSpPr>
              <p:cNvPr id="285" name="Группа 284"/>
              <p:cNvGrpSpPr/>
              <p:nvPr/>
            </p:nvGrpSpPr>
            <p:grpSpPr>
              <a:xfrm rot="3617228">
                <a:off x="5126738" y="5596361"/>
                <a:ext cx="624075" cy="198014"/>
                <a:chOff x="5155949" y="2350595"/>
                <a:chExt cx="1806165" cy="189375"/>
              </a:xfrm>
            </p:grpSpPr>
            <p:sp>
              <p:nvSpPr>
                <p:cNvPr id="286" name="Прямоугольник 285"/>
                <p:cNvSpPr/>
                <p:nvPr/>
              </p:nvSpPr>
              <p:spPr>
                <a:xfrm>
                  <a:off x="5155949" y="2354565"/>
                  <a:ext cx="602055" cy="1854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Прямоугольник 286"/>
                <p:cNvSpPr/>
                <p:nvPr/>
              </p:nvSpPr>
              <p:spPr>
                <a:xfrm>
                  <a:off x="5758004" y="2354565"/>
                  <a:ext cx="602055" cy="18540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Прямоугольник 287"/>
                <p:cNvSpPr/>
                <p:nvPr/>
              </p:nvSpPr>
              <p:spPr>
                <a:xfrm>
                  <a:off x="6360059" y="2350595"/>
                  <a:ext cx="602055" cy="18540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Группа 288"/>
              <p:cNvGrpSpPr/>
              <p:nvPr/>
            </p:nvGrpSpPr>
            <p:grpSpPr>
              <a:xfrm rot="3540037">
                <a:off x="4806205" y="5355565"/>
                <a:ext cx="1311566" cy="558914"/>
                <a:chOff x="2105025" y="4740275"/>
                <a:chExt cx="1311566" cy="558914"/>
              </a:xfrm>
            </p:grpSpPr>
            <p:sp>
              <p:nvSpPr>
                <p:cNvPr id="290" name="Блок-схема: знак завершения 289"/>
                <p:cNvSpPr/>
                <p:nvPr/>
              </p:nvSpPr>
              <p:spPr>
                <a:xfrm>
                  <a:off x="2314229" y="4907761"/>
                  <a:ext cx="1086416" cy="329817"/>
                </a:xfrm>
                <a:prstGeom prst="flowChartTerminator">
                  <a:avLst/>
                </a:prstGeom>
                <a:solidFill>
                  <a:srgbClr val="B1C6CF">
                    <a:alpha val="38824"/>
                  </a:srgbClr>
                </a:solidFill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                             </a:t>
                  </a:r>
                  <a:endParaRPr lang="en-US" dirty="0"/>
                </a:p>
              </p:txBody>
            </p:sp>
            <p:sp>
              <p:nvSpPr>
                <p:cNvPr id="291" name="Полилиния 290"/>
                <p:cNvSpPr/>
                <p:nvPr/>
              </p:nvSpPr>
              <p:spPr>
                <a:xfrm>
                  <a:off x="2229151" y="4740275"/>
                  <a:ext cx="161925" cy="203200"/>
                </a:xfrm>
                <a:custGeom>
                  <a:avLst/>
                  <a:gdLst>
                    <a:gd name="connsiteX0" fmla="*/ 60325 w 60325"/>
                    <a:gd name="connsiteY0" fmla="*/ 139700 h 139700"/>
                    <a:gd name="connsiteX1" fmla="*/ 44450 w 60325"/>
                    <a:gd name="connsiteY1" fmla="*/ 127000 h 139700"/>
                    <a:gd name="connsiteX2" fmla="*/ 25400 w 60325"/>
                    <a:gd name="connsiteY2" fmla="*/ 111125 h 139700"/>
                    <a:gd name="connsiteX3" fmla="*/ 12700 w 60325"/>
                    <a:gd name="connsiteY3" fmla="*/ 92075 h 139700"/>
                    <a:gd name="connsiteX4" fmla="*/ 6350 w 60325"/>
                    <a:gd name="connsiteY4" fmla="*/ 82550 h 139700"/>
                    <a:gd name="connsiteX5" fmla="*/ 0 w 60325"/>
                    <a:gd name="connsiteY5" fmla="*/ 63500 h 139700"/>
                    <a:gd name="connsiteX6" fmla="*/ 3175 w 60325"/>
                    <a:gd name="connsiteY6" fmla="*/ 44450 h 139700"/>
                    <a:gd name="connsiteX7" fmla="*/ 6350 w 60325"/>
                    <a:gd name="connsiteY7" fmla="*/ 34925 h 139700"/>
                    <a:gd name="connsiteX8" fmla="*/ 9525 w 60325"/>
                    <a:gd name="connsiteY8" fmla="*/ 22225 h 139700"/>
                    <a:gd name="connsiteX9" fmla="*/ 15875 w 60325"/>
                    <a:gd name="connsiteY9" fmla="*/ 0 h 13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325" h="139700">
                      <a:moveTo>
                        <a:pt x="60325" y="139700"/>
                      </a:moveTo>
                      <a:cubicBezTo>
                        <a:pt x="55033" y="135467"/>
                        <a:pt x="49871" y="131066"/>
                        <a:pt x="44450" y="127000"/>
                      </a:cubicBezTo>
                      <a:cubicBezTo>
                        <a:pt x="34666" y="119662"/>
                        <a:pt x="33531" y="121580"/>
                        <a:pt x="25400" y="111125"/>
                      </a:cubicBezTo>
                      <a:cubicBezTo>
                        <a:pt x="20715" y="105101"/>
                        <a:pt x="16933" y="98425"/>
                        <a:pt x="12700" y="92075"/>
                      </a:cubicBezTo>
                      <a:cubicBezTo>
                        <a:pt x="10583" y="88900"/>
                        <a:pt x="7557" y="86170"/>
                        <a:pt x="6350" y="82550"/>
                      </a:cubicBezTo>
                      <a:lnTo>
                        <a:pt x="0" y="63500"/>
                      </a:lnTo>
                      <a:cubicBezTo>
                        <a:pt x="1058" y="57150"/>
                        <a:pt x="1778" y="50734"/>
                        <a:pt x="3175" y="44450"/>
                      </a:cubicBezTo>
                      <a:cubicBezTo>
                        <a:pt x="3901" y="41183"/>
                        <a:pt x="5431" y="38143"/>
                        <a:pt x="6350" y="34925"/>
                      </a:cubicBezTo>
                      <a:cubicBezTo>
                        <a:pt x="7549" y="30729"/>
                        <a:pt x="8271" y="26405"/>
                        <a:pt x="9525" y="22225"/>
                      </a:cubicBezTo>
                      <a:cubicBezTo>
                        <a:pt x="16210" y="-57"/>
                        <a:pt x="15875" y="10221"/>
                        <a:pt x="158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Полилиния 291"/>
                <p:cNvSpPr/>
                <p:nvPr/>
              </p:nvSpPr>
              <p:spPr>
                <a:xfrm>
                  <a:off x="2105025" y="5054600"/>
                  <a:ext cx="231775" cy="88900"/>
                </a:xfrm>
                <a:custGeom>
                  <a:avLst/>
                  <a:gdLst>
                    <a:gd name="connsiteX0" fmla="*/ 120650 w 120650"/>
                    <a:gd name="connsiteY0" fmla="*/ 0 h 88900"/>
                    <a:gd name="connsiteX1" fmla="*/ 104775 w 120650"/>
                    <a:gd name="connsiteY1" fmla="*/ 12700 h 88900"/>
                    <a:gd name="connsiteX2" fmla="*/ 85725 w 120650"/>
                    <a:gd name="connsiteY2" fmla="*/ 28575 h 88900"/>
                    <a:gd name="connsiteX3" fmla="*/ 73025 w 120650"/>
                    <a:gd name="connsiteY3" fmla="*/ 47625 h 88900"/>
                    <a:gd name="connsiteX4" fmla="*/ 60325 w 120650"/>
                    <a:gd name="connsiteY4" fmla="*/ 79375 h 88900"/>
                    <a:gd name="connsiteX5" fmla="*/ 38100 w 120650"/>
                    <a:gd name="connsiteY5" fmla="*/ 88900 h 88900"/>
                    <a:gd name="connsiteX6" fmla="*/ 28575 w 120650"/>
                    <a:gd name="connsiteY6" fmla="*/ 82550 h 88900"/>
                    <a:gd name="connsiteX7" fmla="*/ 19050 w 120650"/>
                    <a:gd name="connsiteY7" fmla="*/ 79375 h 88900"/>
                    <a:gd name="connsiteX8" fmla="*/ 0 w 120650"/>
                    <a:gd name="connsiteY8" fmla="*/ 66675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650" h="88900">
                      <a:moveTo>
                        <a:pt x="120650" y="0"/>
                      </a:moveTo>
                      <a:cubicBezTo>
                        <a:pt x="115358" y="4233"/>
                        <a:pt x="109875" y="8238"/>
                        <a:pt x="104775" y="12700"/>
                      </a:cubicBezTo>
                      <a:cubicBezTo>
                        <a:pt x="85218" y="29813"/>
                        <a:pt x="105219" y="15579"/>
                        <a:pt x="85725" y="28575"/>
                      </a:cubicBezTo>
                      <a:cubicBezTo>
                        <a:pt x="81492" y="34925"/>
                        <a:pt x="74876" y="40221"/>
                        <a:pt x="73025" y="47625"/>
                      </a:cubicBezTo>
                      <a:cubicBezTo>
                        <a:pt x="70379" y="58210"/>
                        <a:pt x="68479" y="71221"/>
                        <a:pt x="60325" y="79375"/>
                      </a:cubicBezTo>
                      <a:cubicBezTo>
                        <a:pt x="53016" y="86684"/>
                        <a:pt x="47816" y="86471"/>
                        <a:pt x="38100" y="88900"/>
                      </a:cubicBezTo>
                      <a:cubicBezTo>
                        <a:pt x="34925" y="86783"/>
                        <a:pt x="31988" y="84257"/>
                        <a:pt x="28575" y="82550"/>
                      </a:cubicBezTo>
                      <a:cubicBezTo>
                        <a:pt x="25582" y="81053"/>
                        <a:pt x="21976" y="81000"/>
                        <a:pt x="19050" y="79375"/>
                      </a:cubicBezTo>
                      <a:cubicBezTo>
                        <a:pt x="12379" y="75669"/>
                        <a:pt x="0" y="66675"/>
                        <a:pt x="0" y="666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Полилиния 292"/>
                <p:cNvSpPr/>
                <p:nvPr/>
              </p:nvSpPr>
              <p:spPr>
                <a:xfrm>
                  <a:off x="2105025" y="5179443"/>
                  <a:ext cx="274637" cy="112671"/>
                </a:xfrm>
                <a:custGeom>
                  <a:avLst/>
                  <a:gdLst>
                    <a:gd name="connsiteX0" fmla="*/ 158750 w 158750"/>
                    <a:gd name="connsiteY0" fmla="*/ 0 h 88900"/>
                    <a:gd name="connsiteX1" fmla="*/ 146050 w 158750"/>
                    <a:gd name="connsiteY1" fmla="*/ 15875 h 88900"/>
                    <a:gd name="connsiteX2" fmla="*/ 139700 w 158750"/>
                    <a:gd name="connsiteY2" fmla="*/ 25400 h 88900"/>
                    <a:gd name="connsiteX3" fmla="*/ 120650 w 158750"/>
                    <a:gd name="connsiteY3" fmla="*/ 44450 h 88900"/>
                    <a:gd name="connsiteX4" fmla="*/ 101600 w 158750"/>
                    <a:gd name="connsiteY4" fmla="*/ 60325 h 88900"/>
                    <a:gd name="connsiteX5" fmla="*/ 95250 w 158750"/>
                    <a:gd name="connsiteY5" fmla="*/ 69850 h 88900"/>
                    <a:gd name="connsiteX6" fmla="*/ 73025 w 158750"/>
                    <a:gd name="connsiteY6" fmla="*/ 76200 h 88900"/>
                    <a:gd name="connsiteX7" fmla="*/ 63500 w 158750"/>
                    <a:gd name="connsiteY7" fmla="*/ 73025 h 88900"/>
                    <a:gd name="connsiteX8" fmla="*/ 44450 w 158750"/>
                    <a:gd name="connsiteY8" fmla="*/ 60325 h 88900"/>
                    <a:gd name="connsiteX9" fmla="*/ 25400 w 158750"/>
                    <a:gd name="connsiteY9" fmla="*/ 53975 h 88900"/>
                    <a:gd name="connsiteX10" fmla="*/ 15875 w 158750"/>
                    <a:gd name="connsiteY10" fmla="*/ 57150 h 88900"/>
                    <a:gd name="connsiteX11" fmla="*/ 9525 w 158750"/>
                    <a:gd name="connsiteY11" fmla="*/ 79375 h 88900"/>
                    <a:gd name="connsiteX12" fmla="*/ 0 w 158750"/>
                    <a:gd name="connsiteY12" fmla="*/ 8890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8750" h="88900">
                      <a:moveTo>
                        <a:pt x="158750" y="0"/>
                      </a:moveTo>
                      <a:cubicBezTo>
                        <a:pt x="154517" y="5292"/>
                        <a:pt x="150116" y="10454"/>
                        <a:pt x="146050" y="15875"/>
                      </a:cubicBezTo>
                      <a:cubicBezTo>
                        <a:pt x="143760" y="18928"/>
                        <a:pt x="142235" y="22548"/>
                        <a:pt x="139700" y="25400"/>
                      </a:cubicBezTo>
                      <a:cubicBezTo>
                        <a:pt x="133734" y="32112"/>
                        <a:pt x="127000" y="38100"/>
                        <a:pt x="120650" y="44450"/>
                      </a:cubicBezTo>
                      <a:cubicBezTo>
                        <a:pt x="108427" y="56673"/>
                        <a:pt x="114861" y="51484"/>
                        <a:pt x="101600" y="60325"/>
                      </a:cubicBezTo>
                      <a:cubicBezTo>
                        <a:pt x="99483" y="63500"/>
                        <a:pt x="98230" y="67466"/>
                        <a:pt x="95250" y="69850"/>
                      </a:cubicBezTo>
                      <a:cubicBezTo>
                        <a:pt x="93180" y="71506"/>
                        <a:pt x="73855" y="75993"/>
                        <a:pt x="73025" y="76200"/>
                      </a:cubicBezTo>
                      <a:cubicBezTo>
                        <a:pt x="69850" y="75142"/>
                        <a:pt x="66426" y="74650"/>
                        <a:pt x="63500" y="73025"/>
                      </a:cubicBezTo>
                      <a:cubicBezTo>
                        <a:pt x="56829" y="69319"/>
                        <a:pt x="51690" y="62738"/>
                        <a:pt x="44450" y="60325"/>
                      </a:cubicBezTo>
                      <a:lnTo>
                        <a:pt x="25400" y="53975"/>
                      </a:lnTo>
                      <a:cubicBezTo>
                        <a:pt x="22225" y="55033"/>
                        <a:pt x="18242" y="54783"/>
                        <a:pt x="15875" y="57150"/>
                      </a:cubicBezTo>
                      <a:cubicBezTo>
                        <a:pt x="14294" y="58731"/>
                        <a:pt x="9635" y="79183"/>
                        <a:pt x="9525" y="79375"/>
                      </a:cubicBezTo>
                      <a:cubicBezTo>
                        <a:pt x="7297" y="83274"/>
                        <a:pt x="0" y="88900"/>
                        <a:pt x="0" y="889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Полилиния 293"/>
                <p:cNvSpPr/>
                <p:nvPr/>
              </p:nvSpPr>
              <p:spPr>
                <a:xfrm>
                  <a:off x="2105025" y="4949825"/>
                  <a:ext cx="250825" cy="57150"/>
                </a:xfrm>
                <a:custGeom>
                  <a:avLst/>
                  <a:gdLst>
                    <a:gd name="connsiteX0" fmla="*/ 155575 w 155575"/>
                    <a:gd name="connsiteY0" fmla="*/ 73055 h 73055"/>
                    <a:gd name="connsiteX1" fmla="*/ 133350 w 155575"/>
                    <a:gd name="connsiteY1" fmla="*/ 69880 h 73055"/>
                    <a:gd name="connsiteX2" fmla="*/ 127000 w 155575"/>
                    <a:gd name="connsiteY2" fmla="*/ 60355 h 73055"/>
                    <a:gd name="connsiteX3" fmla="*/ 117475 w 155575"/>
                    <a:gd name="connsiteY3" fmla="*/ 54005 h 73055"/>
                    <a:gd name="connsiteX4" fmla="*/ 98425 w 155575"/>
                    <a:gd name="connsiteY4" fmla="*/ 47655 h 73055"/>
                    <a:gd name="connsiteX5" fmla="*/ 69850 w 155575"/>
                    <a:gd name="connsiteY5" fmla="*/ 38130 h 73055"/>
                    <a:gd name="connsiteX6" fmla="*/ 60325 w 155575"/>
                    <a:gd name="connsiteY6" fmla="*/ 34955 h 73055"/>
                    <a:gd name="connsiteX7" fmla="*/ 50800 w 155575"/>
                    <a:gd name="connsiteY7" fmla="*/ 31780 h 73055"/>
                    <a:gd name="connsiteX8" fmla="*/ 31750 w 155575"/>
                    <a:gd name="connsiteY8" fmla="*/ 22255 h 73055"/>
                    <a:gd name="connsiteX9" fmla="*/ 22225 w 155575"/>
                    <a:gd name="connsiteY9" fmla="*/ 15905 h 73055"/>
                    <a:gd name="connsiteX10" fmla="*/ 19050 w 155575"/>
                    <a:gd name="connsiteY10" fmla="*/ 3205 h 73055"/>
                    <a:gd name="connsiteX11" fmla="*/ 0 w 155575"/>
                    <a:gd name="connsiteY11" fmla="*/ 30 h 7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575" h="73055">
                      <a:moveTo>
                        <a:pt x="155575" y="73055"/>
                      </a:moveTo>
                      <a:cubicBezTo>
                        <a:pt x="148167" y="71997"/>
                        <a:pt x="140189" y="72919"/>
                        <a:pt x="133350" y="69880"/>
                      </a:cubicBezTo>
                      <a:cubicBezTo>
                        <a:pt x="129863" y="68330"/>
                        <a:pt x="129698" y="63053"/>
                        <a:pt x="127000" y="60355"/>
                      </a:cubicBezTo>
                      <a:cubicBezTo>
                        <a:pt x="124302" y="57657"/>
                        <a:pt x="120962" y="55555"/>
                        <a:pt x="117475" y="54005"/>
                      </a:cubicBezTo>
                      <a:cubicBezTo>
                        <a:pt x="111358" y="51287"/>
                        <a:pt x="104775" y="49772"/>
                        <a:pt x="98425" y="47655"/>
                      </a:cubicBezTo>
                      <a:lnTo>
                        <a:pt x="69850" y="38130"/>
                      </a:lnTo>
                      <a:lnTo>
                        <a:pt x="60325" y="34955"/>
                      </a:lnTo>
                      <a:cubicBezTo>
                        <a:pt x="57150" y="33897"/>
                        <a:pt x="53585" y="33636"/>
                        <a:pt x="50800" y="31780"/>
                      </a:cubicBezTo>
                      <a:cubicBezTo>
                        <a:pt x="23503" y="13582"/>
                        <a:pt x="58040" y="35400"/>
                        <a:pt x="31750" y="22255"/>
                      </a:cubicBezTo>
                      <a:cubicBezTo>
                        <a:pt x="28337" y="20548"/>
                        <a:pt x="25400" y="18022"/>
                        <a:pt x="22225" y="15905"/>
                      </a:cubicBezTo>
                      <a:cubicBezTo>
                        <a:pt x="21167" y="11672"/>
                        <a:pt x="22601" y="5741"/>
                        <a:pt x="19050" y="3205"/>
                      </a:cubicBezTo>
                      <a:cubicBezTo>
                        <a:pt x="13812" y="-537"/>
                        <a:pt x="0" y="30"/>
                        <a:pt x="0" y="3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Полилиния 294"/>
                <p:cNvSpPr/>
                <p:nvPr/>
              </p:nvSpPr>
              <p:spPr>
                <a:xfrm>
                  <a:off x="2549525" y="4864088"/>
                  <a:ext cx="47625" cy="60337"/>
                </a:xfrm>
                <a:custGeom>
                  <a:avLst/>
                  <a:gdLst>
                    <a:gd name="connsiteX0" fmla="*/ 47625 w 47625"/>
                    <a:gd name="connsiteY0" fmla="*/ 60337 h 60337"/>
                    <a:gd name="connsiteX1" fmla="*/ 44450 w 47625"/>
                    <a:gd name="connsiteY1" fmla="*/ 44462 h 60337"/>
                    <a:gd name="connsiteX2" fmla="*/ 12700 w 47625"/>
                    <a:gd name="connsiteY2" fmla="*/ 6362 h 60337"/>
                    <a:gd name="connsiteX3" fmla="*/ 0 w 47625"/>
                    <a:gd name="connsiteY3" fmla="*/ 12 h 60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60337">
                      <a:moveTo>
                        <a:pt x="47625" y="60337"/>
                      </a:moveTo>
                      <a:cubicBezTo>
                        <a:pt x="46567" y="55045"/>
                        <a:pt x="46683" y="49375"/>
                        <a:pt x="44450" y="44462"/>
                      </a:cubicBezTo>
                      <a:cubicBezTo>
                        <a:pt x="39357" y="33257"/>
                        <a:pt x="22334" y="12785"/>
                        <a:pt x="12700" y="6362"/>
                      </a:cubicBezTo>
                      <a:cubicBezTo>
                        <a:pt x="2294" y="-575"/>
                        <a:pt x="6991" y="12"/>
                        <a:pt x="0" y="1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Полилиния 295"/>
                <p:cNvSpPr/>
                <p:nvPr/>
              </p:nvSpPr>
              <p:spPr>
                <a:xfrm>
                  <a:off x="2557880" y="5241925"/>
                  <a:ext cx="44541" cy="57150"/>
                </a:xfrm>
                <a:custGeom>
                  <a:avLst/>
                  <a:gdLst>
                    <a:gd name="connsiteX0" fmla="*/ 38105 w 44541"/>
                    <a:gd name="connsiteY0" fmla="*/ 0 h 57150"/>
                    <a:gd name="connsiteX1" fmla="*/ 44455 w 44541"/>
                    <a:gd name="connsiteY1" fmla="*/ 15875 h 57150"/>
                    <a:gd name="connsiteX2" fmla="*/ 34930 w 44541"/>
                    <a:gd name="connsiteY2" fmla="*/ 22225 h 57150"/>
                    <a:gd name="connsiteX3" fmla="*/ 19055 w 44541"/>
                    <a:gd name="connsiteY3" fmla="*/ 41275 h 57150"/>
                    <a:gd name="connsiteX4" fmla="*/ 5 w 44541"/>
                    <a:gd name="connsiteY4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41" h="57150">
                      <a:moveTo>
                        <a:pt x="38105" y="0"/>
                      </a:moveTo>
                      <a:cubicBezTo>
                        <a:pt x="40222" y="5292"/>
                        <a:pt x="45261" y="10233"/>
                        <a:pt x="44455" y="15875"/>
                      </a:cubicBezTo>
                      <a:cubicBezTo>
                        <a:pt x="43915" y="19653"/>
                        <a:pt x="37628" y="19527"/>
                        <a:pt x="34930" y="22225"/>
                      </a:cubicBezTo>
                      <a:cubicBezTo>
                        <a:pt x="16586" y="40569"/>
                        <a:pt x="42461" y="23070"/>
                        <a:pt x="19055" y="41275"/>
                      </a:cubicBezTo>
                      <a:cubicBezTo>
                        <a:pt x="-876" y="56777"/>
                        <a:pt x="5" y="46036"/>
                        <a:pt x="5" y="5715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Полилиния 296"/>
                <p:cNvSpPr/>
                <p:nvPr/>
              </p:nvSpPr>
              <p:spPr>
                <a:xfrm>
                  <a:off x="2714625" y="4864095"/>
                  <a:ext cx="34925" cy="53980"/>
                </a:xfrm>
                <a:custGeom>
                  <a:avLst/>
                  <a:gdLst>
                    <a:gd name="connsiteX0" fmla="*/ 34925 w 34925"/>
                    <a:gd name="connsiteY0" fmla="*/ 53980 h 53980"/>
                    <a:gd name="connsiteX1" fmla="*/ 19050 w 34925"/>
                    <a:gd name="connsiteY1" fmla="*/ 28580 h 53980"/>
                    <a:gd name="connsiteX2" fmla="*/ 15875 w 34925"/>
                    <a:gd name="connsiteY2" fmla="*/ 19055 h 53980"/>
                    <a:gd name="connsiteX3" fmla="*/ 0 w 34925"/>
                    <a:gd name="connsiteY3" fmla="*/ 5 h 5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5" h="53980">
                      <a:moveTo>
                        <a:pt x="34925" y="53980"/>
                      </a:moveTo>
                      <a:cubicBezTo>
                        <a:pt x="18305" y="12429"/>
                        <a:pt x="39383" y="59079"/>
                        <a:pt x="19050" y="28580"/>
                      </a:cubicBezTo>
                      <a:cubicBezTo>
                        <a:pt x="17194" y="25795"/>
                        <a:pt x="17500" y="21981"/>
                        <a:pt x="15875" y="19055"/>
                      </a:cubicBezTo>
                      <a:cubicBezTo>
                        <a:pt x="4802" y="-876"/>
                        <a:pt x="10500" y="5"/>
                        <a:pt x="0" y="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Полилиния 297"/>
                <p:cNvSpPr/>
                <p:nvPr/>
              </p:nvSpPr>
              <p:spPr>
                <a:xfrm>
                  <a:off x="2841413" y="4841875"/>
                  <a:ext cx="32048" cy="76200"/>
                </a:xfrm>
                <a:custGeom>
                  <a:avLst/>
                  <a:gdLst>
                    <a:gd name="connsiteX0" fmla="*/ 25612 w 32048"/>
                    <a:gd name="connsiteY0" fmla="*/ 76200 h 76200"/>
                    <a:gd name="connsiteX1" fmla="*/ 31962 w 32048"/>
                    <a:gd name="connsiteY1" fmla="*/ 60325 h 76200"/>
                    <a:gd name="connsiteX2" fmla="*/ 19262 w 32048"/>
                    <a:gd name="connsiteY2" fmla="*/ 41275 h 76200"/>
                    <a:gd name="connsiteX3" fmla="*/ 3387 w 32048"/>
                    <a:gd name="connsiteY3" fmla="*/ 22225 h 76200"/>
                    <a:gd name="connsiteX4" fmla="*/ 212 w 32048"/>
                    <a:gd name="connsiteY4" fmla="*/ 12700 h 76200"/>
                    <a:gd name="connsiteX5" fmla="*/ 9737 w 32048"/>
                    <a:gd name="connsiteY5" fmla="*/ 3175 h 76200"/>
                    <a:gd name="connsiteX6" fmla="*/ 12912 w 32048"/>
                    <a:gd name="connsiteY6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48" h="76200">
                      <a:moveTo>
                        <a:pt x="25612" y="76200"/>
                      </a:moveTo>
                      <a:cubicBezTo>
                        <a:pt x="27729" y="70908"/>
                        <a:pt x="31255" y="65980"/>
                        <a:pt x="31962" y="60325"/>
                      </a:cubicBezTo>
                      <a:cubicBezTo>
                        <a:pt x="33054" y="51592"/>
                        <a:pt x="23524" y="46390"/>
                        <a:pt x="19262" y="41275"/>
                      </a:cubicBezTo>
                      <a:cubicBezTo>
                        <a:pt x="-2840" y="14753"/>
                        <a:pt x="31214" y="50052"/>
                        <a:pt x="3387" y="22225"/>
                      </a:cubicBezTo>
                      <a:cubicBezTo>
                        <a:pt x="2329" y="19050"/>
                        <a:pt x="-846" y="15875"/>
                        <a:pt x="212" y="12700"/>
                      </a:cubicBezTo>
                      <a:cubicBezTo>
                        <a:pt x="1632" y="8440"/>
                        <a:pt x="6562" y="6350"/>
                        <a:pt x="9737" y="3175"/>
                      </a:cubicBezTo>
                      <a:lnTo>
                        <a:pt x="12912" y="0"/>
                      </a:ln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Полилиния 298"/>
                <p:cNvSpPr/>
                <p:nvPr/>
              </p:nvSpPr>
              <p:spPr>
                <a:xfrm>
                  <a:off x="2803525" y="5241925"/>
                  <a:ext cx="25453" cy="54257"/>
                </a:xfrm>
                <a:custGeom>
                  <a:avLst/>
                  <a:gdLst>
                    <a:gd name="connsiteX0" fmla="*/ 19050 w 25453"/>
                    <a:gd name="connsiteY0" fmla="*/ 0 h 54257"/>
                    <a:gd name="connsiteX1" fmla="*/ 25400 w 25453"/>
                    <a:gd name="connsiteY1" fmla="*/ 15875 h 54257"/>
                    <a:gd name="connsiteX2" fmla="*/ 22225 w 25453"/>
                    <a:gd name="connsiteY2" fmla="*/ 25400 h 54257"/>
                    <a:gd name="connsiteX3" fmla="*/ 15875 w 25453"/>
                    <a:gd name="connsiteY3" fmla="*/ 34925 h 54257"/>
                    <a:gd name="connsiteX4" fmla="*/ 3175 w 25453"/>
                    <a:gd name="connsiteY4" fmla="*/ 53975 h 54257"/>
                    <a:gd name="connsiteX5" fmla="*/ 0 w 25453"/>
                    <a:gd name="connsiteY5" fmla="*/ 53975 h 5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53" h="54257">
                      <a:moveTo>
                        <a:pt x="19050" y="0"/>
                      </a:moveTo>
                      <a:cubicBezTo>
                        <a:pt x="21167" y="5292"/>
                        <a:pt x="24693" y="10220"/>
                        <a:pt x="25400" y="15875"/>
                      </a:cubicBezTo>
                      <a:cubicBezTo>
                        <a:pt x="25815" y="19196"/>
                        <a:pt x="23722" y="22407"/>
                        <a:pt x="22225" y="25400"/>
                      </a:cubicBezTo>
                      <a:cubicBezTo>
                        <a:pt x="20518" y="28813"/>
                        <a:pt x="17582" y="31512"/>
                        <a:pt x="15875" y="34925"/>
                      </a:cubicBezTo>
                      <a:cubicBezTo>
                        <a:pt x="9377" y="47921"/>
                        <a:pt x="17620" y="43141"/>
                        <a:pt x="3175" y="53975"/>
                      </a:cubicBezTo>
                      <a:cubicBezTo>
                        <a:pt x="2328" y="54610"/>
                        <a:pt x="1058" y="53975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Полилиния 299"/>
                <p:cNvSpPr/>
                <p:nvPr/>
              </p:nvSpPr>
              <p:spPr>
                <a:xfrm>
                  <a:off x="2933700" y="4863063"/>
                  <a:ext cx="45719" cy="51837"/>
                </a:xfrm>
                <a:custGeom>
                  <a:avLst/>
                  <a:gdLst>
                    <a:gd name="connsiteX0" fmla="*/ 0 w 53975"/>
                    <a:gd name="connsiteY0" fmla="*/ 50800 h 50800"/>
                    <a:gd name="connsiteX1" fmla="*/ 22225 w 53975"/>
                    <a:gd name="connsiteY1" fmla="*/ 31750 h 50800"/>
                    <a:gd name="connsiteX2" fmla="*/ 19050 w 53975"/>
                    <a:gd name="connsiteY2" fmla="*/ 19050 h 50800"/>
                    <a:gd name="connsiteX3" fmla="*/ 22225 w 53975"/>
                    <a:gd name="connsiteY3" fmla="*/ 6350 h 50800"/>
                    <a:gd name="connsiteX4" fmla="*/ 47625 w 53975"/>
                    <a:gd name="connsiteY4" fmla="*/ 3175 h 50800"/>
                    <a:gd name="connsiteX5" fmla="*/ 53975 w 53975"/>
                    <a:gd name="connsiteY5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975" h="50800">
                      <a:moveTo>
                        <a:pt x="0" y="50800"/>
                      </a:moveTo>
                      <a:cubicBezTo>
                        <a:pt x="5564" y="47461"/>
                        <a:pt x="20851" y="41370"/>
                        <a:pt x="22225" y="31750"/>
                      </a:cubicBezTo>
                      <a:cubicBezTo>
                        <a:pt x="22842" y="27430"/>
                        <a:pt x="20108" y="23283"/>
                        <a:pt x="19050" y="19050"/>
                      </a:cubicBezTo>
                      <a:cubicBezTo>
                        <a:pt x="20108" y="14817"/>
                        <a:pt x="18411" y="8469"/>
                        <a:pt x="22225" y="6350"/>
                      </a:cubicBezTo>
                      <a:cubicBezTo>
                        <a:pt x="29684" y="2206"/>
                        <a:pt x="39258" y="4848"/>
                        <a:pt x="47625" y="3175"/>
                      </a:cubicBezTo>
                      <a:cubicBezTo>
                        <a:pt x="49946" y="2711"/>
                        <a:pt x="51858" y="1058"/>
                        <a:pt x="539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Полилиния 300"/>
                <p:cNvSpPr/>
                <p:nvPr/>
              </p:nvSpPr>
              <p:spPr>
                <a:xfrm>
                  <a:off x="2892193" y="5247808"/>
                  <a:ext cx="9757" cy="37071"/>
                </a:xfrm>
                <a:custGeom>
                  <a:avLst/>
                  <a:gdLst>
                    <a:gd name="connsiteX0" fmla="*/ 232 w 9757"/>
                    <a:gd name="connsiteY0" fmla="*/ 467 h 37071"/>
                    <a:gd name="connsiteX1" fmla="*/ 3407 w 9757"/>
                    <a:gd name="connsiteY1" fmla="*/ 16342 h 37071"/>
                    <a:gd name="connsiteX2" fmla="*/ 9757 w 9757"/>
                    <a:gd name="connsiteY2" fmla="*/ 35392 h 37071"/>
                    <a:gd name="connsiteX3" fmla="*/ 232 w 9757"/>
                    <a:gd name="connsiteY3" fmla="*/ 467 h 3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57" h="37071">
                      <a:moveTo>
                        <a:pt x="232" y="467"/>
                      </a:moveTo>
                      <a:cubicBezTo>
                        <a:pt x="-826" y="-2708"/>
                        <a:pt x="1987" y="11136"/>
                        <a:pt x="3407" y="16342"/>
                      </a:cubicBezTo>
                      <a:cubicBezTo>
                        <a:pt x="5168" y="22800"/>
                        <a:pt x="9757" y="35392"/>
                        <a:pt x="9757" y="35392"/>
                      </a:cubicBezTo>
                      <a:cubicBezTo>
                        <a:pt x="6247" y="45921"/>
                        <a:pt x="1290" y="3642"/>
                        <a:pt x="232" y="467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Полилиния 301"/>
                <p:cNvSpPr/>
                <p:nvPr/>
              </p:nvSpPr>
              <p:spPr>
                <a:xfrm>
                  <a:off x="3038475" y="5241925"/>
                  <a:ext cx="12829" cy="53975"/>
                </a:xfrm>
                <a:custGeom>
                  <a:avLst/>
                  <a:gdLst>
                    <a:gd name="connsiteX0" fmla="*/ 9525 w 12829"/>
                    <a:gd name="connsiteY0" fmla="*/ 0 h 53975"/>
                    <a:gd name="connsiteX1" fmla="*/ 9525 w 12829"/>
                    <a:gd name="connsiteY1" fmla="*/ 38100 h 53975"/>
                    <a:gd name="connsiteX2" fmla="*/ 6350 w 12829"/>
                    <a:gd name="connsiteY2" fmla="*/ 47625 h 53975"/>
                    <a:gd name="connsiteX3" fmla="*/ 0 w 12829"/>
                    <a:gd name="connsiteY3" fmla="*/ 53975 h 5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29" h="53975">
                      <a:moveTo>
                        <a:pt x="9525" y="0"/>
                      </a:moveTo>
                      <a:cubicBezTo>
                        <a:pt x="13600" y="20373"/>
                        <a:pt x="14251" y="14471"/>
                        <a:pt x="9525" y="38100"/>
                      </a:cubicBezTo>
                      <a:cubicBezTo>
                        <a:pt x="8869" y="41382"/>
                        <a:pt x="8072" y="44755"/>
                        <a:pt x="6350" y="47625"/>
                      </a:cubicBezTo>
                      <a:cubicBezTo>
                        <a:pt x="4810" y="50192"/>
                        <a:pt x="2117" y="51858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Полилиния 302"/>
                <p:cNvSpPr/>
                <p:nvPr/>
              </p:nvSpPr>
              <p:spPr>
                <a:xfrm>
                  <a:off x="3114675" y="5232400"/>
                  <a:ext cx="22284" cy="63500"/>
                </a:xfrm>
                <a:custGeom>
                  <a:avLst/>
                  <a:gdLst>
                    <a:gd name="connsiteX0" fmla="*/ 19050 w 22284"/>
                    <a:gd name="connsiteY0" fmla="*/ 0 h 63500"/>
                    <a:gd name="connsiteX1" fmla="*/ 19050 w 22284"/>
                    <a:gd name="connsiteY1" fmla="*/ 41275 h 63500"/>
                    <a:gd name="connsiteX2" fmla="*/ 15875 w 22284"/>
                    <a:gd name="connsiteY2" fmla="*/ 50800 h 63500"/>
                    <a:gd name="connsiteX3" fmla="*/ 6350 w 22284"/>
                    <a:gd name="connsiteY3" fmla="*/ 57150 h 63500"/>
                    <a:gd name="connsiteX4" fmla="*/ 0 w 22284"/>
                    <a:gd name="connsiteY4" fmla="*/ 63500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4" h="63500">
                      <a:moveTo>
                        <a:pt x="19050" y="0"/>
                      </a:moveTo>
                      <a:cubicBezTo>
                        <a:pt x="22816" y="22598"/>
                        <a:pt x="23878" y="17134"/>
                        <a:pt x="19050" y="41275"/>
                      </a:cubicBezTo>
                      <a:cubicBezTo>
                        <a:pt x="18394" y="44557"/>
                        <a:pt x="17966" y="48187"/>
                        <a:pt x="15875" y="50800"/>
                      </a:cubicBezTo>
                      <a:cubicBezTo>
                        <a:pt x="13491" y="53780"/>
                        <a:pt x="9330" y="54766"/>
                        <a:pt x="6350" y="57150"/>
                      </a:cubicBezTo>
                      <a:cubicBezTo>
                        <a:pt x="4013" y="59020"/>
                        <a:pt x="2117" y="61383"/>
                        <a:pt x="0" y="635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Полилиния 303"/>
                <p:cNvSpPr/>
                <p:nvPr/>
              </p:nvSpPr>
              <p:spPr>
                <a:xfrm>
                  <a:off x="3057480" y="4883065"/>
                  <a:ext cx="6395" cy="38793"/>
                </a:xfrm>
                <a:custGeom>
                  <a:avLst/>
                  <a:gdLst>
                    <a:gd name="connsiteX0" fmla="*/ 3220 w 6395"/>
                    <a:gd name="connsiteY0" fmla="*/ 38185 h 38793"/>
                    <a:gd name="connsiteX1" fmla="*/ 6395 w 6395"/>
                    <a:gd name="connsiteY1" fmla="*/ 22310 h 38793"/>
                    <a:gd name="connsiteX2" fmla="*/ 45 w 6395"/>
                    <a:gd name="connsiteY2" fmla="*/ 85 h 38793"/>
                    <a:gd name="connsiteX3" fmla="*/ 3220 w 6395"/>
                    <a:gd name="connsiteY3" fmla="*/ 38185 h 3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5" h="38793">
                      <a:moveTo>
                        <a:pt x="3220" y="38185"/>
                      </a:moveTo>
                      <a:cubicBezTo>
                        <a:pt x="4278" y="41889"/>
                        <a:pt x="6395" y="27706"/>
                        <a:pt x="6395" y="22310"/>
                      </a:cubicBezTo>
                      <a:cubicBezTo>
                        <a:pt x="6395" y="14419"/>
                        <a:pt x="1542" y="7571"/>
                        <a:pt x="45" y="85"/>
                      </a:cubicBezTo>
                      <a:cubicBezTo>
                        <a:pt x="-370" y="-1991"/>
                        <a:pt x="2162" y="34481"/>
                        <a:pt x="3220" y="38185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Полилиния 304"/>
                <p:cNvSpPr/>
                <p:nvPr/>
              </p:nvSpPr>
              <p:spPr>
                <a:xfrm>
                  <a:off x="3203575" y="4879975"/>
                  <a:ext cx="28575" cy="41275"/>
                </a:xfrm>
                <a:custGeom>
                  <a:avLst/>
                  <a:gdLst>
                    <a:gd name="connsiteX0" fmla="*/ 0 w 28575"/>
                    <a:gd name="connsiteY0" fmla="*/ 41275 h 41275"/>
                    <a:gd name="connsiteX1" fmla="*/ 12700 w 28575"/>
                    <a:gd name="connsiteY1" fmla="*/ 25400 h 41275"/>
                    <a:gd name="connsiteX2" fmla="*/ 22225 w 28575"/>
                    <a:gd name="connsiteY2" fmla="*/ 15875 h 41275"/>
                    <a:gd name="connsiteX3" fmla="*/ 25400 w 28575"/>
                    <a:gd name="connsiteY3" fmla="*/ 6350 h 41275"/>
                    <a:gd name="connsiteX4" fmla="*/ 28575 w 28575"/>
                    <a:gd name="connsiteY4" fmla="*/ 0 h 4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41275">
                      <a:moveTo>
                        <a:pt x="0" y="41275"/>
                      </a:moveTo>
                      <a:cubicBezTo>
                        <a:pt x="4233" y="35983"/>
                        <a:pt x="8238" y="30500"/>
                        <a:pt x="12700" y="25400"/>
                      </a:cubicBezTo>
                      <a:cubicBezTo>
                        <a:pt x="15657" y="22021"/>
                        <a:pt x="19734" y="19611"/>
                        <a:pt x="22225" y="15875"/>
                      </a:cubicBezTo>
                      <a:cubicBezTo>
                        <a:pt x="24081" y="13090"/>
                        <a:pt x="24157" y="9457"/>
                        <a:pt x="25400" y="6350"/>
                      </a:cubicBezTo>
                      <a:cubicBezTo>
                        <a:pt x="26279" y="4153"/>
                        <a:pt x="27517" y="2117"/>
                        <a:pt x="285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Полилиния 305"/>
                <p:cNvSpPr/>
                <p:nvPr/>
              </p:nvSpPr>
              <p:spPr>
                <a:xfrm>
                  <a:off x="3206750" y="5251450"/>
                  <a:ext cx="25400" cy="47739"/>
                </a:xfrm>
                <a:custGeom>
                  <a:avLst/>
                  <a:gdLst>
                    <a:gd name="connsiteX0" fmla="*/ 19050 w 25400"/>
                    <a:gd name="connsiteY0" fmla="*/ 0 h 47739"/>
                    <a:gd name="connsiteX1" fmla="*/ 22225 w 25400"/>
                    <a:gd name="connsiteY1" fmla="*/ 15875 h 47739"/>
                    <a:gd name="connsiteX2" fmla="*/ 25400 w 25400"/>
                    <a:gd name="connsiteY2" fmla="*/ 25400 h 47739"/>
                    <a:gd name="connsiteX3" fmla="*/ 22225 w 25400"/>
                    <a:gd name="connsiteY3" fmla="*/ 34925 h 47739"/>
                    <a:gd name="connsiteX4" fmla="*/ 3175 w 25400"/>
                    <a:gd name="connsiteY4" fmla="*/ 47625 h 47739"/>
                    <a:gd name="connsiteX5" fmla="*/ 0 w 25400"/>
                    <a:gd name="connsiteY5" fmla="*/ 47625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00" h="47739">
                      <a:moveTo>
                        <a:pt x="19050" y="0"/>
                      </a:moveTo>
                      <a:cubicBezTo>
                        <a:pt x="20108" y="5292"/>
                        <a:pt x="20916" y="10640"/>
                        <a:pt x="22225" y="15875"/>
                      </a:cubicBezTo>
                      <a:cubicBezTo>
                        <a:pt x="23037" y="19122"/>
                        <a:pt x="25400" y="22053"/>
                        <a:pt x="25400" y="25400"/>
                      </a:cubicBezTo>
                      <a:cubicBezTo>
                        <a:pt x="25400" y="28747"/>
                        <a:pt x="24081" y="32140"/>
                        <a:pt x="22225" y="34925"/>
                      </a:cubicBezTo>
                      <a:cubicBezTo>
                        <a:pt x="16323" y="43778"/>
                        <a:pt x="12495" y="45295"/>
                        <a:pt x="3175" y="47625"/>
                      </a:cubicBezTo>
                      <a:cubicBezTo>
                        <a:pt x="2148" y="47882"/>
                        <a:pt x="1058" y="47625"/>
                        <a:pt x="0" y="4762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Полилиния 306"/>
                <p:cNvSpPr/>
                <p:nvPr/>
              </p:nvSpPr>
              <p:spPr>
                <a:xfrm>
                  <a:off x="3335156" y="5243928"/>
                  <a:ext cx="17113" cy="18346"/>
                </a:xfrm>
                <a:custGeom>
                  <a:avLst/>
                  <a:gdLst>
                    <a:gd name="connsiteX0" fmla="*/ 0 w 17113"/>
                    <a:gd name="connsiteY0" fmla="*/ 0 h 18346"/>
                    <a:gd name="connsiteX1" fmla="*/ 15875 w 17113"/>
                    <a:gd name="connsiteY1" fmla="*/ 15875 h 18346"/>
                    <a:gd name="connsiteX2" fmla="*/ 0 w 17113"/>
                    <a:gd name="connsiteY2" fmla="*/ 0 h 18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13" h="18346">
                      <a:moveTo>
                        <a:pt x="0" y="0"/>
                      </a:moveTo>
                      <a:cubicBezTo>
                        <a:pt x="0" y="0"/>
                        <a:pt x="11857" y="9561"/>
                        <a:pt x="15875" y="15875"/>
                      </a:cubicBezTo>
                      <a:cubicBezTo>
                        <a:pt x="22560" y="26379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Полилиния 307"/>
                <p:cNvSpPr/>
                <p:nvPr/>
              </p:nvSpPr>
              <p:spPr>
                <a:xfrm>
                  <a:off x="3379662" y="5155411"/>
                  <a:ext cx="28826" cy="22607"/>
                </a:xfrm>
                <a:custGeom>
                  <a:avLst/>
                  <a:gdLst>
                    <a:gd name="connsiteX0" fmla="*/ 239 w 28826"/>
                    <a:gd name="connsiteY0" fmla="*/ 322 h 22607"/>
                    <a:gd name="connsiteX1" fmla="*/ 16114 w 28826"/>
                    <a:gd name="connsiteY1" fmla="*/ 9847 h 22607"/>
                    <a:gd name="connsiteX2" fmla="*/ 25639 w 28826"/>
                    <a:gd name="connsiteY2" fmla="*/ 13022 h 22607"/>
                    <a:gd name="connsiteX3" fmla="*/ 28814 w 28826"/>
                    <a:gd name="connsiteY3" fmla="*/ 22547 h 22607"/>
                    <a:gd name="connsiteX4" fmla="*/ 239 w 28826"/>
                    <a:gd name="connsiteY4" fmla="*/ 322 h 22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26" h="22607">
                      <a:moveTo>
                        <a:pt x="239" y="322"/>
                      </a:moveTo>
                      <a:cubicBezTo>
                        <a:pt x="-1878" y="-1795"/>
                        <a:pt x="10594" y="7087"/>
                        <a:pt x="16114" y="9847"/>
                      </a:cubicBezTo>
                      <a:cubicBezTo>
                        <a:pt x="19107" y="11344"/>
                        <a:pt x="23272" y="10655"/>
                        <a:pt x="25639" y="13022"/>
                      </a:cubicBezTo>
                      <a:cubicBezTo>
                        <a:pt x="28006" y="15389"/>
                        <a:pt x="27317" y="19554"/>
                        <a:pt x="28814" y="22547"/>
                      </a:cubicBezTo>
                      <a:cubicBezTo>
                        <a:pt x="29483" y="23886"/>
                        <a:pt x="2356" y="2439"/>
                        <a:pt x="239" y="322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Полилиния 308"/>
                <p:cNvSpPr/>
                <p:nvPr/>
              </p:nvSpPr>
              <p:spPr>
                <a:xfrm>
                  <a:off x="3327400" y="4918073"/>
                  <a:ext cx="28575" cy="25402"/>
                </a:xfrm>
                <a:custGeom>
                  <a:avLst/>
                  <a:gdLst>
                    <a:gd name="connsiteX0" fmla="*/ 0 w 28575"/>
                    <a:gd name="connsiteY0" fmla="*/ 25402 h 25402"/>
                    <a:gd name="connsiteX1" fmla="*/ 28575 w 28575"/>
                    <a:gd name="connsiteY1" fmla="*/ 2 h 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25402">
                      <a:moveTo>
                        <a:pt x="0" y="25402"/>
                      </a:moveTo>
                      <a:cubicBezTo>
                        <a:pt x="26148" y="-746"/>
                        <a:pt x="13426" y="2"/>
                        <a:pt x="28575" y="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</a:t>
                  </a:r>
                  <a:endParaRPr lang="en-US" dirty="0"/>
                </a:p>
              </p:txBody>
            </p:sp>
            <p:sp>
              <p:nvSpPr>
                <p:cNvPr id="310" name="Полилиния 309"/>
                <p:cNvSpPr/>
                <p:nvPr/>
              </p:nvSpPr>
              <p:spPr>
                <a:xfrm>
                  <a:off x="3394075" y="4943475"/>
                  <a:ext cx="22516" cy="50800"/>
                </a:xfrm>
                <a:custGeom>
                  <a:avLst/>
                  <a:gdLst>
                    <a:gd name="connsiteX0" fmla="*/ 0 w 22516"/>
                    <a:gd name="connsiteY0" fmla="*/ 50800 h 50800"/>
                    <a:gd name="connsiteX1" fmla="*/ 9525 w 22516"/>
                    <a:gd name="connsiteY1" fmla="*/ 34925 h 50800"/>
                    <a:gd name="connsiteX2" fmla="*/ 22225 w 22516"/>
                    <a:gd name="connsiteY2" fmla="*/ 15875 h 50800"/>
                    <a:gd name="connsiteX3" fmla="*/ 22225 w 22516"/>
                    <a:gd name="connsiteY3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16" h="50800">
                      <a:moveTo>
                        <a:pt x="0" y="50800"/>
                      </a:moveTo>
                      <a:cubicBezTo>
                        <a:pt x="3175" y="45508"/>
                        <a:pt x="5822" y="39862"/>
                        <a:pt x="9525" y="34925"/>
                      </a:cubicBezTo>
                      <a:cubicBezTo>
                        <a:pt x="17388" y="24442"/>
                        <a:pt x="20633" y="28610"/>
                        <a:pt x="22225" y="15875"/>
                      </a:cubicBezTo>
                      <a:cubicBezTo>
                        <a:pt x="22881" y="10624"/>
                        <a:pt x="22225" y="5292"/>
                        <a:pt x="2222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</a:t>
                  </a:r>
                  <a:endParaRPr lang="en-US" dirty="0"/>
                </a:p>
              </p:txBody>
            </p:sp>
          </p:grpSp>
        </p:grpSp>
        <p:sp>
          <p:nvSpPr>
            <p:cNvPr id="279" name="Стрелка вправо с вырезом 278"/>
            <p:cNvSpPr/>
            <p:nvPr/>
          </p:nvSpPr>
          <p:spPr>
            <a:xfrm>
              <a:off x="9622856" y="2452962"/>
              <a:ext cx="689263" cy="143371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rgbClr val="462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Прямоугольник 279"/>
                <p:cNvSpPr/>
                <p:nvPr/>
              </p:nvSpPr>
              <p:spPr>
                <a:xfrm>
                  <a:off x="9676029" y="2149092"/>
                  <a:ext cx="413913" cy="2978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0" name="Прямоугольник 2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6029" y="2149092"/>
                  <a:ext cx="413913" cy="297815"/>
                </a:xfrm>
                <a:prstGeom prst="rect">
                  <a:avLst/>
                </a:prstGeom>
                <a:blipFill>
                  <a:blip r:embed="rId11"/>
                  <a:stretch>
                    <a:fillRect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Плюс 24"/>
            <p:cNvSpPr/>
            <p:nvPr/>
          </p:nvSpPr>
          <p:spPr>
            <a:xfrm>
              <a:off x="8370953" y="2321397"/>
              <a:ext cx="384165" cy="429701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2" name="Группа 311"/>
            <p:cNvGrpSpPr/>
            <p:nvPr/>
          </p:nvGrpSpPr>
          <p:grpSpPr>
            <a:xfrm>
              <a:off x="10510498" y="1989736"/>
              <a:ext cx="485460" cy="1057595"/>
              <a:chOff x="5182531" y="4979239"/>
              <a:chExt cx="558914" cy="1311566"/>
            </a:xfrm>
          </p:grpSpPr>
          <p:grpSp>
            <p:nvGrpSpPr>
              <p:cNvPr id="315" name="Группа 314"/>
              <p:cNvGrpSpPr/>
              <p:nvPr/>
            </p:nvGrpSpPr>
            <p:grpSpPr>
              <a:xfrm rot="3617228">
                <a:off x="5126738" y="5596361"/>
                <a:ext cx="624075" cy="198014"/>
                <a:chOff x="5155949" y="2350595"/>
                <a:chExt cx="1806165" cy="189375"/>
              </a:xfrm>
            </p:grpSpPr>
            <p:sp>
              <p:nvSpPr>
                <p:cNvPr id="366" name="Прямоугольник 365"/>
                <p:cNvSpPr/>
                <p:nvPr/>
              </p:nvSpPr>
              <p:spPr>
                <a:xfrm>
                  <a:off x="5155949" y="2354565"/>
                  <a:ext cx="602055" cy="1854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Прямоугольник 366"/>
                <p:cNvSpPr/>
                <p:nvPr/>
              </p:nvSpPr>
              <p:spPr>
                <a:xfrm>
                  <a:off x="5758004" y="2354565"/>
                  <a:ext cx="602055" cy="18540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Прямоугольник 367"/>
                <p:cNvSpPr/>
                <p:nvPr/>
              </p:nvSpPr>
              <p:spPr>
                <a:xfrm>
                  <a:off x="6360059" y="2350595"/>
                  <a:ext cx="602055" cy="18540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6" name="Группа 315"/>
              <p:cNvGrpSpPr/>
              <p:nvPr/>
            </p:nvGrpSpPr>
            <p:grpSpPr>
              <a:xfrm rot="3540037">
                <a:off x="4806205" y="5355565"/>
                <a:ext cx="1311566" cy="558914"/>
                <a:chOff x="2105025" y="4740275"/>
                <a:chExt cx="1311566" cy="558914"/>
              </a:xfrm>
            </p:grpSpPr>
            <p:sp>
              <p:nvSpPr>
                <p:cNvPr id="317" name="Блок-схема: знак завершения 316"/>
                <p:cNvSpPr/>
                <p:nvPr/>
              </p:nvSpPr>
              <p:spPr>
                <a:xfrm>
                  <a:off x="2314229" y="4907761"/>
                  <a:ext cx="1086416" cy="329817"/>
                </a:xfrm>
                <a:prstGeom prst="flowChartTerminator">
                  <a:avLst/>
                </a:prstGeom>
                <a:solidFill>
                  <a:srgbClr val="B1C6CF">
                    <a:alpha val="38824"/>
                  </a:srgbClr>
                </a:solidFill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                             </a:t>
                  </a:r>
                  <a:endParaRPr lang="en-US" dirty="0"/>
                </a:p>
              </p:txBody>
            </p:sp>
            <p:sp>
              <p:nvSpPr>
                <p:cNvPr id="318" name="Полилиния 317"/>
                <p:cNvSpPr/>
                <p:nvPr/>
              </p:nvSpPr>
              <p:spPr>
                <a:xfrm>
                  <a:off x="2229151" y="4740275"/>
                  <a:ext cx="161925" cy="203200"/>
                </a:xfrm>
                <a:custGeom>
                  <a:avLst/>
                  <a:gdLst>
                    <a:gd name="connsiteX0" fmla="*/ 60325 w 60325"/>
                    <a:gd name="connsiteY0" fmla="*/ 139700 h 139700"/>
                    <a:gd name="connsiteX1" fmla="*/ 44450 w 60325"/>
                    <a:gd name="connsiteY1" fmla="*/ 127000 h 139700"/>
                    <a:gd name="connsiteX2" fmla="*/ 25400 w 60325"/>
                    <a:gd name="connsiteY2" fmla="*/ 111125 h 139700"/>
                    <a:gd name="connsiteX3" fmla="*/ 12700 w 60325"/>
                    <a:gd name="connsiteY3" fmla="*/ 92075 h 139700"/>
                    <a:gd name="connsiteX4" fmla="*/ 6350 w 60325"/>
                    <a:gd name="connsiteY4" fmla="*/ 82550 h 139700"/>
                    <a:gd name="connsiteX5" fmla="*/ 0 w 60325"/>
                    <a:gd name="connsiteY5" fmla="*/ 63500 h 139700"/>
                    <a:gd name="connsiteX6" fmla="*/ 3175 w 60325"/>
                    <a:gd name="connsiteY6" fmla="*/ 44450 h 139700"/>
                    <a:gd name="connsiteX7" fmla="*/ 6350 w 60325"/>
                    <a:gd name="connsiteY7" fmla="*/ 34925 h 139700"/>
                    <a:gd name="connsiteX8" fmla="*/ 9525 w 60325"/>
                    <a:gd name="connsiteY8" fmla="*/ 22225 h 139700"/>
                    <a:gd name="connsiteX9" fmla="*/ 15875 w 60325"/>
                    <a:gd name="connsiteY9" fmla="*/ 0 h 13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325" h="139700">
                      <a:moveTo>
                        <a:pt x="60325" y="139700"/>
                      </a:moveTo>
                      <a:cubicBezTo>
                        <a:pt x="55033" y="135467"/>
                        <a:pt x="49871" y="131066"/>
                        <a:pt x="44450" y="127000"/>
                      </a:cubicBezTo>
                      <a:cubicBezTo>
                        <a:pt x="34666" y="119662"/>
                        <a:pt x="33531" y="121580"/>
                        <a:pt x="25400" y="111125"/>
                      </a:cubicBezTo>
                      <a:cubicBezTo>
                        <a:pt x="20715" y="105101"/>
                        <a:pt x="16933" y="98425"/>
                        <a:pt x="12700" y="92075"/>
                      </a:cubicBezTo>
                      <a:cubicBezTo>
                        <a:pt x="10583" y="88900"/>
                        <a:pt x="7557" y="86170"/>
                        <a:pt x="6350" y="82550"/>
                      </a:cubicBezTo>
                      <a:lnTo>
                        <a:pt x="0" y="63500"/>
                      </a:lnTo>
                      <a:cubicBezTo>
                        <a:pt x="1058" y="57150"/>
                        <a:pt x="1778" y="50734"/>
                        <a:pt x="3175" y="44450"/>
                      </a:cubicBezTo>
                      <a:cubicBezTo>
                        <a:pt x="3901" y="41183"/>
                        <a:pt x="5431" y="38143"/>
                        <a:pt x="6350" y="34925"/>
                      </a:cubicBezTo>
                      <a:cubicBezTo>
                        <a:pt x="7549" y="30729"/>
                        <a:pt x="8271" y="26405"/>
                        <a:pt x="9525" y="22225"/>
                      </a:cubicBezTo>
                      <a:cubicBezTo>
                        <a:pt x="16210" y="-57"/>
                        <a:pt x="15875" y="10221"/>
                        <a:pt x="158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Полилиния 318"/>
                <p:cNvSpPr/>
                <p:nvPr/>
              </p:nvSpPr>
              <p:spPr>
                <a:xfrm>
                  <a:off x="2105025" y="5054600"/>
                  <a:ext cx="231775" cy="88900"/>
                </a:xfrm>
                <a:custGeom>
                  <a:avLst/>
                  <a:gdLst>
                    <a:gd name="connsiteX0" fmla="*/ 120650 w 120650"/>
                    <a:gd name="connsiteY0" fmla="*/ 0 h 88900"/>
                    <a:gd name="connsiteX1" fmla="*/ 104775 w 120650"/>
                    <a:gd name="connsiteY1" fmla="*/ 12700 h 88900"/>
                    <a:gd name="connsiteX2" fmla="*/ 85725 w 120650"/>
                    <a:gd name="connsiteY2" fmla="*/ 28575 h 88900"/>
                    <a:gd name="connsiteX3" fmla="*/ 73025 w 120650"/>
                    <a:gd name="connsiteY3" fmla="*/ 47625 h 88900"/>
                    <a:gd name="connsiteX4" fmla="*/ 60325 w 120650"/>
                    <a:gd name="connsiteY4" fmla="*/ 79375 h 88900"/>
                    <a:gd name="connsiteX5" fmla="*/ 38100 w 120650"/>
                    <a:gd name="connsiteY5" fmla="*/ 88900 h 88900"/>
                    <a:gd name="connsiteX6" fmla="*/ 28575 w 120650"/>
                    <a:gd name="connsiteY6" fmla="*/ 82550 h 88900"/>
                    <a:gd name="connsiteX7" fmla="*/ 19050 w 120650"/>
                    <a:gd name="connsiteY7" fmla="*/ 79375 h 88900"/>
                    <a:gd name="connsiteX8" fmla="*/ 0 w 120650"/>
                    <a:gd name="connsiteY8" fmla="*/ 66675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650" h="88900">
                      <a:moveTo>
                        <a:pt x="120650" y="0"/>
                      </a:moveTo>
                      <a:cubicBezTo>
                        <a:pt x="115358" y="4233"/>
                        <a:pt x="109875" y="8238"/>
                        <a:pt x="104775" y="12700"/>
                      </a:cubicBezTo>
                      <a:cubicBezTo>
                        <a:pt x="85218" y="29813"/>
                        <a:pt x="105219" y="15579"/>
                        <a:pt x="85725" y="28575"/>
                      </a:cubicBezTo>
                      <a:cubicBezTo>
                        <a:pt x="81492" y="34925"/>
                        <a:pt x="74876" y="40221"/>
                        <a:pt x="73025" y="47625"/>
                      </a:cubicBezTo>
                      <a:cubicBezTo>
                        <a:pt x="70379" y="58210"/>
                        <a:pt x="68479" y="71221"/>
                        <a:pt x="60325" y="79375"/>
                      </a:cubicBezTo>
                      <a:cubicBezTo>
                        <a:pt x="53016" y="86684"/>
                        <a:pt x="47816" y="86471"/>
                        <a:pt x="38100" y="88900"/>
                      </a:cubicBezTo>
                      <a:cubicBezTo>
                        <a:pt x="34925" y="86783"/>
                        <a:pt x="31988" y="84257"/>
                        <a:pt x="28575" y="82550"/>
                      </a:cubicBezTo>
                      <a:cubicBezTo>
                        <a:pt x="25582" y="81053"/>
                        <a:pt x="21976" y="81000"/>
                        <a:pt x="19050" y="79375"/>
                      </a:cubicBezTo>
                      <a:cubicBezTo>
                        <a:pt x="12379" y="75669"/>
                        <a:pt x="0" y="66675"/>
                        <a:pt x="0" y="666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Полилиния 321"/>
                <p:cNvSpPr/>
                <p:nvPr/>
              </p:nvSpPr>
              <p:spPr>
                <a:xfrm>
                  <a:off x="2105025" y="5179443"/>
                  <a:ext cx="274637" cy="112671"/>
                </a:xfrm>
                <a:custGeom>
                  <a:avLst/>
                  <a:gdLst>
                    <a:gd name="connsiteX0" fmla="*/ 158750 w 158750"/>
                    <a:gd name="connsiteY0" fmla="*/ 0 h 88900"/>
                    <a:gd name="connsiteX1" fmla="*/ 146050 w 158750"/>
                    <a:gd name="connsiteY1" fmla="*/ 15875 h 88900"/>
                    <a:gd name="connsiteX2" fmla="*/ 139700 w 158750"/>
                    <a:gd name="connsiteY2" fmla="*/ 25400 h 88900"/>
                    <a:gd name="connsiteX3" fmla="*/ 120650 w 158750"/>
                    <a:gd name="connsiteY3" fmla="*/ 44450 h 88900"/>
                    <a:gd name="connsiteX4" fmla="*/ 101600 w 158750"/>
                    <a:gd name="connsiteY4" fmla="*/ 60325 h 88900"/>
                    <a:gd name="connsiteX5" fmla="*/ 95250 w 158750"/>
                    <a:gd name="connsiteY5" fmla="*/ 69850 h 88900"/>
                    <a:gd name="connsiteX6" fmla="*/ 73025 w 158750"/>
                    <a:gd name="connsiteY6" fmla="*/ 76200 h 88900"/>
                    <a:gd name="connsiteX7" fmla="*/ 63500 w 158750"/>
                    <a:gd name="connsiteY7" fmla="*/ 73025 h 88900"/>
                    <a:gd name="connsiteX8" fmla="*/ 44450 w 158750"/>
                    <a:gd name="connsiteY8" fmla="*/ 60325 h 88900"/>
                    <a:gd name="connsiteX9" fmla="*/ 25400 w 158750"/>
                    <a:gd name="connsiteY9" fmla="*/ 53975 h 88900"/>
                    <a:gd name="connsiteX10" fmla="*/ 15875 w 158750"/>
                    <a:gd name="connsiteY10" fmla="*/ 57150 h 88900"/>
                    <a:gd name="connsiteX11" fmla="*/ 9525 w 158750"/>
                    <a:gd name="connsiteY11" fmla="*/ 79375 h 88900"/>
                    <a:gd name="connsiteX12" fmla="*/ 0 w 158750"/>
                    <a:gd name="connsiteY12" fmla="*/ 8890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8750" h="88900">
                      <a:moveTo>
                        <a:pt x="158750" y="0"/>
                      </a:moveTo>
                      <a:cubicBezTo>
                        <a:pt x="154517" y="5292"/>
                        <a:pt x="150116" y="10454"/>
                        <a:pt x="146050" y="15875"/>
                      </a:cubicBezTo>
                      <a:cubicBezTo>
                        <a:pt x="143760" y="18928"/>
                        <a:pt x="142235" y="22548"/>
                        <a:pt x="139700" y="25400"/>
                      </a:cubicBezTo>
                      <a:cubicBezTo>
                        <a:pt x="133734" y="32112"/>
                        <a:pt x="127000" y="38100"/>
                        <a:pt x="120650" y="44450"/>
                      </a:cubicBezTo>
                      <a:cubicBezTo>
                        <a:pt x="108427" y="56673"/>
                        <a:pt x="114861" y="51484"/>
                        <a:pt x="101600" y="60325"/>
                      </a:cubicBezTo>
                      <a:cubicBezTo>
                        <a:pt x="99483" y="63500"/>
                        <a:pt x="98230" y="67466"/>
                        <a:pt x="95250" y="69850"/>
                      </a:cubicBezTo>
                      <a:cubicBezTo>
                        <a:pt x="93180" y="71506"/>
                        <a:pt x="73855" y="75993"/>
                        <a:pt x="73025" y="76200"/>
                      </a:cubicBezTo>
                      <a:cubicBezTo>
                        <a:pt x="69850" y="75142"/>
                        <a:pt x="66426" y="74650"/>
                        <a:pt x="63500" y="73025"/>
                      </a:cubicBezTo>
                      <a:cubicBezTo>
                        <a:pt x="56829" y="69319"/>
                        <a:pt x="51690" y="62738"/>
                        <a:pt x="44450" y="60325"/>
                      </a:cubicBezTo>
                      <a:lnTo>
                        <a:pt x="25400" y="53975"/>
                      </a:lnTo>
                      <a:cubicBezTo>
                        <a:pt x="22225" y="55033"/>
                        <a:pt x="18242" y="54783"/>
                        <a:pt x="15875" y="57150"/>
                      </a:cubicBezTo>
                      <a:cubicBezTo>
                        <a:pt x="14294" y="58731"/>
                        <a:pt x="9635" y="79183"/>
                        <a:pt x="9525" y="79375"/>
                      </a:cubicBezTo>
                      <a:cubicBezTo>
                        <a:pt x="7297" y="83274"/>
                        <a:pt x="0" y="88900"/>
                        <a:pt x="0" y="889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Полилиния 322"/>
                <p:cNvSpPr/>
                <p:nvPr/>
              </p:nvSpPr>
              <p:spPr>
                <a:xfrm>
                  <a:off x="2105025" y="4949825"/>
                  <a:ext cx="250825" cy="57150"/>
                </a:xfrm>
                <a:custGeom>
                  <a:avLst/>
                  <a:gdLst>
                    <a:gd name="connsiteX0" fmla="*/ 155575 w 155575"/>
                    <a:gd name="connsiteY0" fmla="*/ 73055 h 73055"/>
                    <a:gd name="connsiteX1" fmla="*/ 133350 w 155575"/>
                    <a:gd name="connsiteY1" fmla="*/ 69880 h 73055"/>
                    <a:gd name="connsiteX2" fmla="*/ 127000 w 155575"/>
                    <a:gd name="connsiteY2" fmla="*/ 60355 h 73055"/>
                    <a:gd name="connsiteX3" fmla="*/ 117475 w 155575"/>
                    <a:gd name="connsiteY3" fmla="*/ 54005 h 73055"/>
                    <a:gd name="connsiteX4" fmla="*/ 98425 w 155575"/>
                    <a:gd name="connsiteY4" fmla="*/ 47655 h 73055"/>
                    <a:gd name="connsiteX5" fmla="*/ 69850 w 155575"/>
                    <a:gd name="connsiteY5" fmla="*/ 38130 h 73055"/>
                    <a:gd name="connsiteX6" fmla="*/ 60325 w 155575"/>
                    <a:gd name="connsiteY6" fmla="*/ 34955 h 73055"/>
                    <a:gd name="connsiteX7" fmla="*/ 50800 w 155575"/>
                    <a:gd name="connsiteY7" fmla="*/ 31780 h 73055"/>
                    <a:gd name="connsiteX8" fmla="*/ 31750 w 155575"/>
                    <a:gd name="connsiteY8" fmla="*/ 22255 h 73055"/>
                    <a:gd name="connsiteX9" fmla="*/ 22225 w 155575"/>
                    <a:gd name="connsiteY9" fmla="*/ 15905 h 73055"/>
                    <a:gd name="connsiteX10" fmla="*/ 19050 w 155575"/>
                    <a:gd name="connsiteY10" fmla="*/ 3205 h 73055"/>
                    <a:gd name="connsiteX11" fmla="*/ 0 w 155575"/>
                    <a:gd name="connsiteY11" fmla="*/ 30 h 7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575" h="73055">
                      <a:moveTo>
                        <a:pt x="155575" y="73055"/>
                      </a:moveTo>
                      <a:cubicBezTo>
                        <a:pt x="148167" y="71997"/>
                        <a:pt x="140189" y="72919"/>
                        <a:pt x="133350" y="69880"/>
                      </a:cubicBezTo>
                      <a:cubicBezTo>
                        <a:pt x="129863" y="68330"/>
                        <a:pt x="129698" y="63053"/>
                        <a:pt x="127000" y="60355"/>
                      </a:cubicBezTo>
                      <a:cubicBezTo>
                        <a:pt x="124302" y="57657"/>
                        <a:pt x="120962" y="55555"/>
                        <a:pt x="117475" y="54005"/>
                      </a:cubicBezTo>
                      <a:cubicBezTo>
                        <a:pt x="111358" y="51287"/>
                        <a:pt x="104775" y="49772"/>
                        <a:pt x="98425" y="47655"/>
                      </a:cubicBezTo>
                      <a:lnTo>
                        <a:pt x="69850" y="38130"/>
                      </a:lnTo>
                      <a:lnTo>
                        <a:pt x="60325" y="34955"/>
                      </a:lnTo>
                      <a:cubicBezTo>
                        <a:pt x="57150" y="33897"/>
                        <a:pt x="53585" y="33636"/>
                        <a:pt x="50800" y="31780"/>
                      </a:cubicBezTo>
                      <a:cubicBezTo>
                        <a:pt x="23503" y="13582"/>
                        <a:pt x="58040" y="35400"/>
                        <a:pt x="31750" y="22255"/>
                      </a:cubicBezTo>
                      <a:cubicBezTo>
                        <a:pt x="28337" y="20548"/>
                        <a:pt x="25400" y="18022"/>
                        <a:pt x="22225" y="15905"/>
                      </a:cubicBezTo>
                      <a:cubicBezTo>
                        <a:pt x="21167" y="11672"/>
                        <a:pt x="22601" y="5741"/>
                        <a:pt x="19050" y="3205"/>
                      </a:cubicBezTo>
                      <a:cubicBezTo>
                        <a:pt x="13812" y="-537"/>
                        <a:pt x="0" y="30"/>
                        <a:pt x="0" y="3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Полилиния 325"/>
                <p:cNvSpPr/>
                <p:nvPr/>
              </p:nvSpPr>
              <p:spPr>
                <a:xfrm>
                  <a:off x="2549525" y="4864088"/>
                  <a:ext cx="47625" cy="60337"/>
                </a:xfrm>
                <a:custGeom>
                  <a:avLst/>
                  <a:gdLst>
                    <a:gd name="connsiteX0" fmla="*/ 47625 w 47625"/>
                    <a:gd name="connsiteY0" fmla="*/ 60337 h 60337"/>
                    <a:gd name="connsiteX1" fmla="*/ 44450 w 47625"/>
                    <a:gd name="connsiteY1" fmla="*/ 44462 h 60337"/>
                    <a:gd name="connsiteX2" fmla="*/ 12700 w 47625"/>
                    <a:gd name="connsiteY2" fmla="*/ 6362 h 60337"/>
                    <a:gd name="connsiteX3" fmla="*/ 0 w 47625"/>
                    <a:gd name="connsiteY3" fmla="*/ 12 h 60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60337">
                      <a:moveTo>
                        <a:pt x="47625" y="60337"/>
                      </a:moveTo>
                      <a:cubicBezTo>
                        <a:pt x="46567" y="55045"/>
                        <a:pt x="46683" y="49375"/>
                        <a:pt x="44450" y="44462"/>
                      </a:cubicBezTo>
                      <a:cubicBezTo>
                        <a:pt x="39357" y="33257"/>
                        <a:pt x="22334" y="12785"/>
                        <a:pt x="12700" y="6362"/>
                      </a:cubicBezTo>
                      <a:cubicBezTo>
                        <a:pt x="2294" y="-575"/>
                        <a:pt x="6991" y="12"/>
                        <a:pt x="0" y="1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Полилиния 326"/>
                <p:cNvSpPr/>
                <p:nvPr/>
              </p:nvSpPr>
              <p:spPr>
                <a:xfrm>
                  <a:off x="2557880" y="5241925"/>
                  <a:ext cx="44541" cy="57150"/>
                </a:xfrm>
                <a:custGeom>
                  <a:avLst/>
                  <a:gdLst>
                    <a:gd name="connsiteX0" fmla="*/ 38105 w 44541"/>
                    <a:gd name="connsiteY0" fmla="*/ 0 h 57150"/>
                    <a:gd name="connsiteX1" fmla="*/ 44455 w 44541"/>
                    <a:gd name="connsiteY1" fmla="*/ 15875 h 57150"/>
                    <a:gd name="connsiteX2" fmla="*/ 34930 w 44541"/>
                    <a:gd name="connsiteY2" fmla="*/ 22225 h 57150"/>
                    <a:gd name="connsiteX3" fmla="*/ 19055 w 44541"/>
                    <a:gd name="connsiteY3" fmla="*/ 41275 h 57150"/>
                    <a:gd name="connsiteX4" fmla="*/ 5 w 44541"/>
                    <a:gd name="connsiteY4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41" h="57150">
                      <a:moveTo>
                        <a:pt x="38105" y="0"/>
                      </a:moveTo>
                      <a:cubicBezTo>
                        <a:pt x="40222" y="5292"/>
                        <a:pt x="45261" y="10233"/>
                        <a:pt x="44455" y="15875"/>
                      </a:cubicBezTo>
                      <a:cubicBezTo>
                        <a:pt x="43915" y="19653"/>
                        <a:pt x="37628" y="19527"/>
                        <a:pt x="34930" y="22225"/>
                      </a:cubicBezTo>
                      <a:cubicBezTo>
                        <a:pt x="16586" y="40569"/>
                        <a:pt x="42461" y="23070"/>
                        <a:pt x="19055" y="41275"/>
                      </a:cubicBezTo>
                      <a:cubicBezTo>
                        <a:pt x="-876" y="56777"/>
                        <a:pt x="5" y="46036"/>
                        <a:pt x="5" y="5715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Полилиния 327"/>
                <p:cNvSpPr/>
                <p:nvPr/>
              </p:nvSpPr>
              <p:spPr>
                <a:xfrm>
                  <a:off x="2714625" y="4864095"/>
                  <a:ext cx="34925" cy="53980"/>
                </a:xfrm>
                <a:custGeom>
                  <a:avLst/>
                  <a:gdLst>
                    <a:gd name="connsiteX0" fmla="*/ 34925 w 34925"/>
                    <a:gd name="connsiteY0" fmla="*/ 53980 h 53980"/>
                    <a:gd name="connsiteX1" fmla="*/ 19050 w 34925"/>
                    <a:gd name="connsiteY1" fmla="*/ 28580 h 53980"/>
                    <a:gd name="connsiteX2" fmla="*/ 15875 w 34925"/>
                    <a:gd name="connsiteY2" fmla="*/ 19055 h 53980"/>
                    <a:gd name="connsiteX3" fmla="*/ 0 w 34925"/>
                    <a:gd name="connsiteY3" fmla="*/ 5 h 5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5" h="53980">
                      <a:moveTo>
                        <a:pt x="34925" y="53980"/>
                      </a:moveTo>
                      <a:cubicBezTo>
                        <a:pt x="18305" y="12429"/>
                        <a:pt x="39383" y="59079"/>
                        <a:pt x="19050" y="28580"/>
                      </a:cubicBezTo>
                      <a:cubicBezTo>
                        <a:pt x="17194" y="25795"/>
                        <a:pt x="17500" y="21981"/>
                        <a:pt x="15875" y="19055"/>
                      </a:cubicBezTo>
                      <a:cubicBezTo>
                        <a:pt x="4802" y="-876"/>
                        <a:pt x="10500" y="5"/>
                        <a:pt x="0" y="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Полилиния 328"/>
                <p:cNvSpPr/>
                <p:nvPr/>
              </p:nvSpPr>
              <p:spPr>
                <a:xfrm>
                  <a:off x="2841413" y="4841875"/>
                  <a:ext cx="32048" cy="76200"/>
                </a:xfrm>
                <a:custGeom>
                  <a:avLst/>
                  <a:gdLst>
                    <a:gd name="connsiteX0" fmla="*/ 25612 w 32048"/>
                    <a:gd name="connsiteY0" fmla="*/ 76200 h 76200"/>
                    <a:gd name="connsiteX1" fmla="*/ 31962 w 32048"/>
                    <a:gd name="connsiteY1" fmla="*/ 60325 h 76200"/>
                    <a:gd name="connsiteX2" fmla="*/ 19262 w 32048"/>
                    <a:gd name="connsiteY2" fmla="*/ 41275 h 76200"/>
                    <a:gd name="connsiteX3" fmla="*/ 3387 w 32048"/>
                    <a:gd name="connsiteY3" fmla="*/ 22225 h 76200"/>
                    <a:gd name="connsiteX4" fmla="*/ 212 w 32048"/>
                    <a:gd name="connsiteY4" fmla="*/ 12700 h 76200"/>
                    <a:gd name="connsiteX5" fmla="*/ 9737 w 32048"/>
                    <a:gd name="connsiteY5" fmla="*/ 3175 h 76200"/>
                    <a:gd name="connsiteX6" fmla="*/ 12912 w 32048"/>
                    <a:gd name="connsiteY6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48" h="76200">
                      <a:moveTo>
                        <a:pt x="25612" y="76200"/>
                      </a:moveTo>
                      <a:cubicBezTo>
                        <a:pt x="27729" y="70908"/>
                        <a:pt x="31255" y="65980"/>
                        <a:pt x="31962" y="60325"/>
                      </a:cubicBezTo>
                      <a:cubicBezTo>
                        <a:pt x="33054" y="51592"/>
                        <a:pt x="23524" y="46390"/>
                        <a:pt x="19262" y="41275"/>
                      </a:cubicBezTo>
                      <a:cubicBezTo>
                        <a:pt x="-2840" y="14753"/>
                        <a:pt x="31214" y="50052"/>
                        <a:pt x="3387" y="22225"/>
                      </a:cubicBezTo>
                      <a:cubicBezTo>
                        <a:pt x="2329" y="19050"/>
                        <a:pt x="-846" y="15875"/>
                        <a:pt x="212" y="12700"/>
                      </a:cubicBezTo>
                      <a:cubicBezTo>
                        <a:pt x="1632" y="8440"/>
                        <a:pt x="6562" y="6350"/>
                        <a:pt x="9737" y="3175"/>
                      </a:cubicBezTo>
                      <a:lnTo>
                        <a:pt x="12912" y="0"/>
                      </a:ln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Полилиния 329"/>
                <p:cNvSpPr/>
                <p:nvPr/>
              </p:nvSpPr>
              <p:spPr>
                <a:xfrm>
                  <a:off x="2803525" y="5241925"/>
                  <a:ext cx="25453" cy="54257"/>
                </a:xfrm>
                <a:custGeom>
                  <a:avLst/>
                  <a:gdLst>
                    <a:gd name="connsiteX0" fmla="*/ 19050 w 25453"/>
                    <a:gd name="connsiteY0" fmla="*/ 0 h 54257"/>
                    <a:gd name="connsiteX1" fmla="*/ 25400 w 25453"/>
                    <a:gd name="connsiteY1" fmla="*/ 15875 h 54257"/>
                    <a:gd name="connsiteX2" fmla="*/ 22225 w 25453"/>
                    <a:gd name="connsiteY2" fmla="*/ 25400 h 54257"/>
                    <a:gd name="connsiteX3" fmla="*/ 15875 w 25453"/>
                    <a:gd name="connsiteY3" fmla="*/ 34925 h 54257"/>
                    <a:gd name="connsiteX4" fmla="*/ 3175 w 25453"/>
                    <a:gd name="connsiteY4" fmla="*/ 53975 h 54257"/>
                    <a:gd name="connsiteX5" fmla="*/ 0 w 25453"/>
                    <a:gd name="connsiteY5" fmla="*/ 53975 h 5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53" h="54257">
                      <a:moveTo>
                        <a:pt x="19050" y="0"/>
                      </a:moveTo>
                      <a:cubicBezTo>
                        <a:pt x="21167" y="5292"/>
                        <a:pt x="24693" y="10220"/>
                        <a:pt x="25400" y="15875"/>
                      </a:cubicBezTo>
                      <a:cubicBezTo>
                        <a:pt x="25815" y="19196"/>
                        <a:pt x="23722" y="22407"/>
                        <a:pt x="22225" y="25400"/>
                      </a:cubicBezTo>
                      <a:cubicBezTo>
                        <a:pt x="20518" y="28813"/>
                        <a:pt x="17582" y="31512"/>
                        <a:pt x="15875" y="34925"/>
                      </a:cubicBezTo>
                      <a:cubicBezTo>
                        <a:pt x="9377" y="47921"/>
                        <a:pt x="17620" y="43141"/>
                        <a:pt x="3175" y="53975"/>
                      </a:cubicBezTo>
                      <a:cubicBezTo>
                        <a:pt x="2328" y="54610"/>
                        <a:pt x="1058" y="53975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Полилиния 330"/>
                <p:cNvSpPr/>
                <p:nvPr/>
              </p:nvSpPr>
              <p:spPr>
                <a:xfrm>
                  <a:off x="2933700" y="4863063"/>
                  <a:ext cx="45719" cy="51837"/>
                </a:xfrm>
                <a:custGeom>
                  <a:avLst/>
                  <a:gdLst>
                    <a:gd name="connsiteX0" fmla="*/ 0 w 53975"/>
                    <a:gd name="connsiteY0" fmla="*/ 50800 h 50800"/>
                    <a:gd name="connsiteX1" fmla="*/ 22225 w 53975"/>
                    <a:gd name="connsiteY1" fmla="*/ 31750 h 50800"/>
                    <a:gd name="connsiteX2" fmla="*/ 19050 w 53975"/>
                    <a:gd name="connsiteY2" fmla="*/ 19050 h 50800"/>
                    <a:gd name="connsiteX3" fmla="*/ 22225 w 53975"/>
                    <a:gd name="connsiteY3" fmla="*/ 6350 h 50800"/>
                    <a:gd name="connsiteX4" fmla="*/ 47625 w 53975"/>
                    <a:gd name="connsiteY4" fmla="*/ 3175 h 50800"/>
                    <a:gd name="connsiteX5" fmla="*/ 53975 w 53975"/>
                    <a:gd name="connsiteY5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975" h="50800">
                      <a:moveTo>
                        <a:pt x="0" y="50800"/>
                      </a:moveTo>
                      <a:cubicBezTo>
                        <a:pt x="5564" y="47461"/>
                        <a:pt x="20851" y="41370"/>
                        <a:pt x="22225" y="31750"/>
                      </a:cubicBezTo>
                      <a:cubicBezTo>
                        <a:pt x="22842" y="27430"/>
                        <a:pt x="20108" y="23283"/>
                        <a:pt x="19050" y="19050"/>
                      </a:cubicBezTo>
                      <a:cubicBezTo>
                        <a:pt x="20108" y="14817"/>
                        <a:pt x="18411" y="8469"/>
                        <a:pt x="22225" y="6350"/>
                      </a:cubicBezTo>
                      <a:cubicBezTo>
                        <a:pt x="29684" y="2206"/>
                        <a:pt x="39258" y="4848"/>
                        <a:pt x="47625" y="3175"/>
                      </a:cubicBezTo>
                      <a:cubicBezTo>
                        <a:pt x="49946" y="2711"/>
                        <a:pt x="51858" y="1058"/>
                        <a:pt x="539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Полилиния 331"/>
                <p:cNvSpPr/>
                <p:nvPr/>
              </p:nvSpPr>
              <p:spPr>
                <a:xfrm>
                  <a:off x="2892193" y="5247808"/>
                  <a:ext cx="9757" cy="37071"/>
                </a:xfrm>
                <a:custGeom>
                  <a:avLst/>
                  <a:gdLst>
                    <a:gd name="connsiteX0" fmla="*/ 232 w 9757"/>
                    <a:gd name="connsiteY0" fmla="*/ 467 h 37071"/>
                    <a:gd name="connsiteX1" fmla="*/ 3407 w 9757"/>
                    <a:gd name="connsiteY1" fmla="*/ 16342 h 37071"/>
                    <a:gd name="connsiteX2" fmla="*/ 9757 w 9757"/>
                    <a:gd name="connsiteY2" fmla="*/ 35392 h 37071"/>
                    <a:gd name="connsiteX3" fmla="*/ 232 w 9757"/>
                    <a:gd name="connsiteY3" fmla="*/ 467 h 3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57" h="37071">
                      <a:moveTo>
                        <a:pt x="232" y="467"/>
                      </a:moveTo>
                      <a:cubicBezTo>
                        <a:pt x="-826" y="-2708"/>
                        <a:pt x="1987" y="11136"/>
                        <a:pt x="3407" y="16342"/>
                      </a:cubicBezTo>
                      <a:cubicBezTo>
                        <a:pt x="5168" y="22800"/>
                        <a:pt x="9757" y="35392"/>
                        <a:pt x="9757" y="35392"/>
                      </a:cubicBezTo>
                      <a:cubicBezTo>
                        <a:pt x="6247" y="45921"/>
                        <a:pt x="1290" y="3642"/>
                        <a:pt x="232" y="467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Полилиния 332"/>
                <p:cNvSpPr/>
                <p:nvPr/>
              </p:nvSpPr>
              <p:spPr>
                <a:xfrm>
                  <a:off x="3038475" y="5241925"/>
                  <a:ext cx="12829" cy="53975"/>
                </a:xfrm>
                <a:custGeom>
                  <a:avLst/>
                  <a:gdLst>
                    <a:gd name="connsiteX0" fmla="*/ 9525 w 12829"/>
                    <a:gd name="connsiteY0" fmla="*/ 0 h 53975"/>
                    <a:gd name="connsiteX1" fmla="*/ 9525 w 12829"/>
                    <a:gd name="connsiteY1" fmla="*/ 38100 h 53975"/>
                    <a:gd name="connsiteX2" fmla="*/ 6350 w 12829"/>
                    <a:gd name="connsiteY2" fmla="*/ 47625 h 53975"/>
                    <a:gd name="connsiteX3" fmla="*/ 0 w 12829"/>
                    <a:gd name="connsiteY3" fmla="*/ 53975 h 5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29" h="53975">
                      <a:moveTo>
                        <a:pt x="9525" y="0"/>
                      </a:moveTo>
                      <a:cubicBezTo>
                        <a:pt x="13600" y="20373"/>
                        <a:pt x="14251" y="14471"/>
                        <a:pt x="9525" y="38100"/>
                      </a:cubicBezTo>
                      <a:cubicBezTo>
                        <a:pt x="8869" y="41382"/>
                        <a:pt x="8072" y="44755"/>
                        <a:pt x="6350" y="47625"/>
                      </a:cubicBezTo>
                      <a:cubicBezTo>
                        <a:pt x="4810" y="50192"/>
                        <a:pt x="2117" y="51858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Полилиния 333"/>
                <p:cNvSpPr/>
                <p:nvPr/>
              </p:nvSpPr>
              <p:spPr>
                <a:xfrm>
                  <a:off x="3114675" y="5232400"/>
                  <a:ext cx="22284" cy="63500"/>
                </a:xfrm>
                <a:custGeom>
                  <a:avLst/>
                  <a:gdLst>
                    <a:gd name="connsiteX0" fmla="*/ 19050 w 22284"/>
                    <a:gd name="connsiteY0" fmla="*/ 0 h 63500"/>
                    <a:gd name="connsiteX1" fmla="*/ 19050 w 22284"/>
                    <a:gd name="connsiteY1" fmla="*/ 41275 h 63500"/>
                    <a:gd name="connsiteX2" fmla="*/ 15875 w 22284"/>
                    <a:gd name="connsiteY2" fmla="*/ 50800 h 63500"/>
                    <a:gd name="connsiteX3" fmla="*/ 6350 w 22284"/>
                    <a:gd name="connsiteY3" fmla="*/ 57150 h 63500"/>
                    <a:gd name="connsiteX4" fmla="*/ 0 w 22284"/>
                    <a:gd name="connsiteY4" fmla="*/ 63500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4" h="63500">
                      <a:moveTo>
                        <a:pt x="19050" y="0"/>
                      </a:moveTo>
                      <a:cubicBezTo>
                        <a:pt x="22816" y="22598"/>
                        <a:pt x="23878" y="17134"/>
                        <a:pt x="19050" y="41275"/>
                      </a:cubicBezTo>
                      <a:cubicBezTo>
                        <a:pt x="18394" y="44557"/>
                        <a:pt x="17966" y="48187"/>
                        <a:pt x="15875" y="50800"/>
                      </a:cubicBezTo>
                      <a:cubicBezTo>
                        <a:pt x="13491" y="53780"/>
                        <a:pt x="9330" y="54766"/>
                        <a:pt x="6350" y="57150"/>
                      </a:cubicBezTo>
                      <a:cubicBezTo>
                        <a:pt x="4013" y="59020"/>
                        <a:pt x="2117" y="61383"/>
                        <a:pt x="0" y="635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Полилиния 334"/>
                <p:cNvSpPr/>
                <p:nvPr/>
              </p:nvSpPr>
              <p:spPr>
                <a:xfrm>
                  <a:off x="3057480" y="4883065"/>
                  <a:ext cx="6395" cy="38793"/>
                </a:xfrm>
                <a:custGeom>
                  <a:avLst/>
                  <a:gdLst>
                    <a:gd name="connsiteX0" fmla="*/ 3220 w 6395"/>
                    <a:gd name="connsiteY0" fmla="*/ 38185 h 38793"/>
                    <a:gd name="connsiteX1" fmla="*/ 6395 w 6395"/>
                    <a:gd name="connsiteY1" fmla="*/ 22310 h 38793"/>
                    <a:gd name="connsiteX2" fmla="*/ 45 w 6395"/>
                    <a:gd name="connsiteY2" fmla="*/ 85 h 38793"/>
                    <a:gd name="connsiteX3" fmla="*/ 3220 w 6395"/>
                    <a:gd name="connsiteY3" fmla="*/ 38185 h 3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5" h="38793">
                      <a:moveTo>
                        <a:pt x="3220" y="38185"/>
                      </a:moveTo>
                      <a:cubicBezTo>
                        <a:pt x="4278" y="41889"/>
                        <a:pt x="6395" y="27706"/>
                        <a:pt x="6395" y="22310"/>
                      </a:cubicBezTo>
                      <a:cubicBezTo>
                        <a:pt x="6395" y="14419"/>
                        <a:pt x="1542" y="7571"/>
                        <a:pt x="45" y="85"/>
                      </a:cubicBezTo>
                      <a:cubicBezTo>
                        <a:pt x="-370" y="-1991"/>
                        <a:pt x="2162" y="34481"/>
                        <a:pt x="3220" y="38185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Полилиния 335"/>
                <p:cNvSpPr/>
                <p:nvPr/>
              </p:nvSpPr>
              <p:spPr>
                <a:xfrm>
                  <a:off x="3203575" y="4879975"/>
                  <a:ext cx="28575" cy="41275"/>
                </a:xfrm>
                <a:custGeom>
                  <a:avLst/>
                  <a:gdLst>
                    <a:gd name="connsiteX0" fmla="*/ 0 w 28575"/>
                    <a:gd name="connsiteY0" fmla="*/ 41275 h 41275"/>
                    <a:gd name="connsiteX1" fmla="*/ 12700 w 28575"/>
                    <a:gd name="connsiteY1" fmla="*/ 25400 h 41275"/>
                    <a:gd name="connsiteX2" fmla="*/ 22225 w 28575"/>
                    <a:gd name="connsiteY2" fmla="*/ 15875 h 41275"/>
                    <a:gd name="connsiteX3" fmla="*/ 25400 w 28575"/>
                    <a:gd name="connsiteY3" fmla="*/ 6350 h 41275"/>
                    <a:gd name="connsiteX4" fmla="*/ 28575 w 28575"/>
                    <a:gd name="connsiteY4" fmla="*/ 0 h 4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41275">
                      <a:moveTo>
                        <a:pt x="0" y="41275"/>
                      </a:moveTo>
                      <a:cubicBezTo>
                        <a:pt x="4233" y="35983"/>
                        <a:pt x="8238" y="30500"/>
                        <a:pt x="12700" y="25400"/>
                      </a:cubicBezTo>
                      <a:cubicBezTo>
                        <a:pt x="15657" y="22021"/>
                        <a:pt x="19734" y="19611"/>
                        <a:pt x="22225" y="15875"/>
                      </a:cubicBezTo>
                      <a:cubicBezTo>
                        <a:pt x="24081" y="13090"/>
                        <a:pt x="24157" y="9457"/>
                        <a:pt x="25400" y="6350"/>
                      </a:cubicBezTo>
                      <a:cubicBezTo>
                        <a:pt x="26279" y="4153"/>
                        <a:pt x="27517" y="2117"/>
                        <a:pt x="285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Полилиния 336"/>
                <p:cNvSpPr/>
                <p:nvPr/>
              </p:nvSpPr>
              <p:spPr>
                <a:xfrm>
                  <a:off x="3206750" y="5251450"/>
                  <a:ext cx="25400" cy="47739"/>
                </a:xfrm>
                <a:custGeom>
                  <a:avLst/>
                  <a:gdLst>
                    <a:gd name="connsiteX0" fmla="*/ 19050 w 25400"/>
                    <a:gd name="connsiteY0" fmla="*/ 0 h 47739"/>
                    <a:gd name="connsiteX1" fmla="*/ 22225 w 25400"/>
                    <a:gd name="connsiteY1" fmla="*/ 15875 h 47739"/>
                    <a:gd name="connsiteX2" fmla="*/ 25400 w 25400"/>
                    <a:gd name="connsiteY2" fmla="*/ 25400 h 47739"/>
                    <a:gd name="connsiteX3" fmla="*/ 22225 w 25400"/>
                    <a:gd name="connsiteY3" fmla="*/ 34925 h 47739"/>
                    <a:gd name="connsiteX4" fmla="*/ 3175 w 25400"/>
                    <a:gd name="connsiteY4" fmla="*/ 47625 h 47739"/>
                    <a:gd name="connsiteX5" fmla="*/ 0 w 25400"/>
                    <a:gd name="connsiteY5" fmla="*/ 47625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00" h="47739">
                      <a:moveTo>
                        <a:pt x="19050" y="0"/>
                      </a:moveTo>
                      <a:cubicBezTo>
                        <a:pt x="20108" y="5292"/>
                        <a:pt x="20916" y="10640"/>
                        <a:pt x="22225" y="15875"/>
                      </a:cubicBezTo>
                      <a:cubicBezTo>
                        <a:pt x="23037" y="19122"/>
                        <a:pt x="25400" y="22053"/>
                        <a:pt x="25400" y="25400"/>
                      </a:cubicBezTo>
                      <a:cubicBezTo>
                        <a:pt x="25400" y="28747"/>
                        <a:pt x="24081" y="32140"/>
                        <a:pt x="22225" y="34925"/>
                      </a:cubicBezTo>
                      <a:cubicBezTo>
                        <a:pt x="16323" y="43778"/>
                        <a:pt x="12495" y="45295"/>
                        <a:pt x="3175" y="47625"/>
                      </a:cubicBezTo>
                      <a:cubicBezTo>
                        <a:pt x="2148" y="47882"/>
                        <a:pt x="1058" y="47625"/>
                        <a:pt x="0" y="4762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Полилиния 337"/>
                <p:cNvSpPr/>
                <p:nvPr/>
              </p:nvSpPr>
              <p:spPr>
                <a:xfrm>
                  <a:off x="3335156" y="5243928"/>
                  <a:ext cx="17113" cy="18346"/>
                </a:xfrm>
                <a:custGeom>
                  <a:avLst/>
                  <a:gdLst>
                    <a:gd name="connsiteX0" fmla="*/ 0 w 17113"/>
                    <a:gd name="connsiteY0" fmla="*/ 0 h 18346"/>
                    <a:gd name="connsiteX1" fmla="*/ 15875 w 17113"/>
                    <a:gd name="connsiteY1" fmla="*/ 15875 h 18346"/>
                    <a:gd name="connsiteX2" fmla="*/ 0 w 17113"/>
                    <a:gd name="connsiteY2" fmla="*/ 0 h 18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13" h="18346">
                      <a:moveTo>
                        <a:pt x="0" y="0"/>
                      </a:moveTo>
                      <a:cubicBezTo>
                        <a:pt x="0" y="0"/>
                        <a:pt x="11857" y="9561"/>
                        <a:pt x="15875" y="15875"/>
                      </a:cubicBezTo>
                      <a:cubicBezTo>
                        <a:pt x="22560" y="26379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Полилиния 338"/>
                <p:cNvSpPr/>
                <p:nvPr/>
              </p:nvSpPr>
              <p:spPr>
                <a:xfrm>
                  <a:off x="3379662" y="5155411"/>
                  <a:ext cx="28826" cy="22607"/>
                </a:xfrm>
                <a:custGeom>
                  <a:avLst/>
                  <a:gdLst>
                    <a:gd name="connsiteX0" fmla="*/ 239 w 28826"/>
                    <a:gd name="connsiteY0" fmla="*/ 322 h 22607"/>
                    <a:gd name="connsiteX1" fmla="*/ 16114 w 28826"/>
                    <a:gd name="connsiteY1" fmla="*/ 9847 h 22607"/>
                    <a:gd name="connsiteX2" fmla="*/ 25639 w 28826"/>
                    <a:gd name="connsiteY2" fmla="*/ 13022 h 22607"/>
                    <a:gd name="connsiteX3" fmla="*/ 28814 w 28826"/>
                    <a:gd name="connsiteY3" fmla="*/ 22547 h 22607"/>
                    <a:gd name="connsiteX4" fmla="*/ 239 w 28826"/>
                    <a:gd name="connsiteY4" fmla="*/ 322 h 22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26" h="22607">
                      <a:moveTo>
                        <a:pt x="239" y="322"/>
                      </a:moveTo>
                      <a:cubicBezTo>
                        <a:pt x="-1878" y="-1795"/>
                        <a:pt x="10594" y="7087"/>
                        <a:pt x="16114" y="9847"/>
                      </a:cubicBezTo>
                      <a:cubicBezTo>
                        <a:pt x="19107" y="11344"/>
                        <a:pt x="23272" y="10655"/>
                        <a:pt x="25639" y="13022"/>
                      </a:cubicBezTo>
                      <a:cubicBezTo>
                        <a:pt x="28006" y="15389"/>
                        <a:pt x="27317" y="19554"/>
                        <a:pt x="28814" y="22547"/>
                      </a:cubicBezTo>
                      <a:cubicBezTo>
                        <a:pt x="29483" y="23886"/>
                        <a:pt x="2356" y="2439"/>
                        <a:pt x="239" y="322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Полилиния 363"/>
                <p:cNvSpPr/>
                <p:nvPr/>
              </p:nvSpPr>
              <p:spPr>
                <a:xfrm>
                  <a:off x="3327400" y="4918073"/>
                  <a:ext cx="28575" cy="25402"/>
                </a:xfrm>
                <a:custGeom>
                  <a:avLst/>
                  <a:gdLst>
                    <a:gd name="connsiteX0" fmla="*/ 0 w 28575"/>
                    <a:gd name="connsiteY0" fmla="*/ 25402 h 25402"/>
                    <a:gd name="connsiteX1" fmla="*/ 28575 w 28575"/>
                    <a:gd name="connsiteY1" fmla="*/ 2 h 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25402">
                      <a:moveTo>
                        <a:pt x="0" y="25402"/>
                      </a:moveTo>
                      <a:cubicBezTo>
                        <a:pt x="26148" y="-746"/>
                        <a:pt x="13426" y="2"/>
                        <a:pt x="28575" y="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</a:t>
                  </a:r>
                  <a:endParaRPr lang="en-US" dirty="0"/>
                </a:p>
              </p:txBody>
            </p:sp>
            <p:sp>
              <p:nvSpPr>
                <p:cNvPr id="365" name="Полилиния 364"/>
                <p:cNvSpPr/>
                <p:nvPr/>
              </p:nvSpPr>
              <p:spPr>
                <a:xfrm>
                  <a:off x="3394075" y="4943475"/>
                  <a:ext cx="22516" cy="50800"/>
                </a:xfrm>
                <a:custGeom>
                  <a:avLst/>
                  <a:gdLst>
                    <a:gd name="connsiteX0" fmla="*/ 0 w 22516"/>
                    <a:gd name="connsiteY0" fmla="*/ 50800 h 50800"/>
                    <a:gd name="connsiteX1" fmla="*/ 9525 w 22516"/>
                    <a:gd name="connsiteY1" fmla="*/ 34925 h 50800"/>
                    <a:gd name="connsiteX2" fmla="*/ 22225 w 22516"/>
                    <a:gd name="connsiteY2" fmla="*/ 15875 h 50800"/>
                    <a:gd name="connsiteX3" fmla="*/ 22225 w 22516"/>
                    <a:gd name="connsiteY3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16" h="50800">
                      <a:moveTo>
                        <a:pt x="0" y="50800"/>
                      </a:moveTo>
                      <a:cubicBezTo>
                        <a:pt x="3175" y="45508"/>
                        <a:pt x="5822" y="39862"/>
                        <a:pt x="9525" y="34925"/>
                      </a:cubicBezTo>
                      <a:cubicBezTo>
                        <a:pt x="17388" y="24442"/>
                        <a:pt x="20633" y="28610"/>
                        <a:pt x="22225" y="15875"/>
                      </a:cubicBezTo>
                      <a:cubicBezTo>
                        <a:pt x="22881" y="10624"/>
                        <a:pt x="22225" y="5292"/>
                        <a:pt x="2222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</a:t>
                  </a:r>
                  <a:endParaRPr lang="en-US" dirty="0"/>
                </a:p>
              </p:txBody>
            </p:sp>
          </p:grpSp>
        </p:grpSp>
        <p:grpSp>
          <p:nvGrpSpPr>
            <p:cNvPr id="26" name="Группа 25"/>
            <p:cNvGrpSpPr/>
            <p:nvPr/>
          </p:nvGrpSpPr>
          <p:grpSpPr>
            <a:xfrm>
              <a:off x="11286660" y="1948495"/>
              <a:ext cx="485460" cy="1057595"/>
              <a:chOff x="9424276" y="4625499"/>
              <a:chExt cx="558914" cy="1311566"/>
            </a:xfrm>
          </p:grpSpPr>
          <p:grpSp>
            <p:nvGrpSpPr>
              <p:cNvPr id="369" name="Группа 368"/>
              <p:cNvGrpSpPr/>
              <p:nvPr/>
            </p:nvGrpSpPr>
            <p:grpSpPr>
              <a:xfrm rot="3766698">
                <a:off x="9047950" y="5001825"/>
                <a:ext cx="1311566" cy="558914"/>
                <a:chOff x="3516662" y="4559808"/>
                <a:chExt cx="1311566" cy="558914"/>
              </a:xfrm>
            </p:grpSpPr>
            <p:sp>
              <p:nvSpPr>
                <p:cNvPr id="370" name="Прямоугольник 369"/>
                <p:cNvSpPr/>
                <p:nvPr/>
              </p:nvSpPr>
              <p:spPr>
                <a:xfrm rot="7609">
                  <a:off x="3948171" y="4787854"/>
                  <a:ext cx="208025" cy="19386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1" name="Группа 370"/>
                <p:cNvGrpSpPr/>
                <p:nvPr/>
              </p:nvGrpSpPr>
              <p:grpSpPr>
                <a:xfrm>
                  <a:off x="3516662" y="4559808"/>
                  <a:ext cx="1311566" cy="558914"/>
                  <a:chOff x="2105025" y="4740275"/>
                  <a:chExt cx="1311566" cy="558914"/>
                </a:xfrm>
              </p:grpSpPr>
              <p:sp>
                <p:nvSpPr>
                  <p:cNvPr id="372" name="Блок-схема: знак завершения 371"/>
                  <p:cNvSpPr/>
                  <p:nvPr/>
                </p:nvSpPr>
                <p:spPr>
                  <a:xfrm>
                    <a:off x="2314229" y="4907761"/>
                    <a:ext cx="1086416" cy="329817"/>
                  </a:xfrm>
                  <a:prstGeom prst="flowChartTerminator">
                    <a:avLst/>
                  </a:prstGeom>
                  <a:solidFill>
                    <a:srgbClr val="B1C6CF">
                      <a:alpha val="38824"/>
                    </a:srgbClr>
                  </a:solidFill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                                                                </a:t>
                    </a:r>
                    <a:endParaRPr lang="en-US" dirty="0"/>
                  </a:p>
                </p:txBody>
              </p:sp>
              <p:sp>
                <p:nvSpPr>
                  <p:cNvPr id="373" name="Полилиния 372"/>
                  <p:cNvSpPr/>
                  <p:nvPr/>
                </p:nvSpPr>
                <p:spPr>
                  <a:xfrm>
                    <a:off x="2229151" y="4740275"/>
                    <a:ext cx="161925" cy="203200"/>
                  </a:xfrm>
                  <a:custGeom>
                    <a:avLst/>
                    <a:gdLst>
                      <a:gd name="connsiteX0" fmla="*/ 60325 w 60325"/>
                      <a:gd name="connsiteY0" fmla="*/ 139700 h 139700"/>
                      <a:gd name="connsiteX1" fmla="*/ 44450 w 60325"/>
                      <a:gd name="connsiteY1" fmla="*/ 127000 h 139700"/>
                      <a:gd name="connsiteX2" fmla="*/ 25400 w 60325"/>
                      <a:gd name="connsiteY2" fmla="*/ 111125 h 139700"/>
                      <a:gd name="connsiteX3" fmla="*/ 12700 w 60325"/>
                      <a:gd name="connsiteY3" fmla="*/ 92075 h 139700"/>
                      <a:gd name="connsiteX4" fmla="*/ 6350 w 60325"/>
                      <a:gd name="connsiteY4" fmla="*/ 82550 h 139700"/>
                      <a:gd name="connsiteX5" fmla="*/ 0 w 60325"/>
                      <a:gd name="connsiteY5" fmla="*/ 63500 h 139700"/>
                      <a:gd name="connsiteX6" fmla="*/ 3175 w 60325"/>
                      <a:gd name="connsiteY6" fmla="*/ 44450 h 139700"/>
                      <a:gd name="connsiteX7" fmla="*/ 6350 w 60325"/>
                      <a:gd name="connsiteY7" fmla="*/ 34925 h 139700"/>
                      <a:gd name="connsiteX8" fmla="*/ 9525 w 60325"/>
                      <a:gd name="connsiteY8" fmla="*/ 22225 h 139700"/>
                      <a:gd name="connsiteX9" fmla="*/ 15875 w 60325"/>
                      <a:gd name="connsiteY9" fmla="*/ 0 h 139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0325" h="139700">
                        <a:moveTo>
                          <a:pt x="60325" y="139700"/>
                        </a:moveTo>
                        <a:cubicBezTo>
                          <a:pt x="55033" y="135467"/>
                          <a:pt x="49871" y="131066"/>
                          <a:pt x="44450" y="127000"/>
                        </a:cubicBezTo>
                        <a:cubicBezTo>
                          <a:pt x="34666" y="119662"/>
                          <a:pt x="33531" y="121580"/>
                          <a:pt x="25400" y="111125"/>
                        </a:cubicBezTo>
                        <a:cubicBezTo>
                          <a:pt x="20715" y="105101"/>
                          <a:pt x="16933" y="98425"/>
                          <a:pt x="12700" y="92075"/>
                        </a:cubicBezTo>
                        <a:cubicBezTo>
                          <a:pt x="10583" y="88900"/>
                          <a:pt x="7557" y="86170"/>
                          <a:pt x="6350" y="82550"/>
                        </a:cubicBezTo>
                        <a:lnTo>
                          <a:pt x="0" y="63500"/>
                        </a:lnTo>
                        <a:cubicBezTo>
                          <a:pt x="1058" y="57150"/>
                          <a:pt x="1778" y="50734"/>
                          <a:pt x="3175" y="44450"/>
                        </a:cubicBezTo>
                        <a:cubicBezTo>
                          <a:pt x="3901" y="41183"/>
                          <a:pt x="5431" y="38143"/>
                          <a:pt x="6350" y="34925"/>
                        </a:cubicBezTo>
                        <a:cubicBezTo>
                          <a:pt x="7549" y="30729"/>
                          <a:pt x="8271" y="26405"/>
                          <a:pt x="9525" y="22225"/>
                        </a:cubicBezTo>
                        <a:cubicBezTo>
                          <a:pt x="16210" y="-57"/>
                          <a:pt x="15875" y="10221"/>
                          <a:pt x="15875" y="0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Полилиния 373"/>
                  <p:cNvSpPr/>
                  <p:nvPr/>
                </p:nvSpPr>
                <p:spPr>
                  <a:xfrm>
                    <a:off x="2105025" y="5054600"/>
                    <a:ext cx="231775" cy="88900"/>
                  </a:xfrm>
                  <a:custGeom>
                    <a:avLst/>
                    <a:gdLst>
                      <a:gd name="connsiteX0" fmla="*/ 120650 w 120650"/>
                      <a:gd name="connsiteY0" fmla="*/ 0 h 88900"/>
                      <a:gd name="connsiteX1" fmla="*/ 104775 w 120650"/>
                      <a:gd name="connsiteY1" fmla="*/ 12700 h 88900"/>
                      <a:gd name="connsiteX2" fmla="*/ 85725 w 120650"/>
                      <a:gd name="connsiteY2" fmla="*/ 28575 h 88900"/>
                      <a:gd name="connsiteX3" fmla="*/ 73025 w 120650"/>
                      <a:gd name="connsiteY3" fmla="*/ 47625 h 88900"/>
                      <a:gd name="connsiteX4" fmla="*/ 60325 w 120650"/>
                      <a:gd name="connsiteY4" fmla="*/ 79375 h 88900"/>
                      <a:gd name="connsiteX5" fmla="*/ 38100 w 120650"/>
                      <a:gd name="connsiteY5" fmla="*/ 88900 h 88900"/>
                      <a:gd name="connsiteX6" fmla="*/ 28575 w 120650"/>
                      <a:gd name="connsiteY6" fmla="*/ 82550 h 88900"/>
                      <a:gd name="connsiteX7" fmla="*/ 19050 w 120650"/>
                      <a:gd name="connsiteY7" fmla="*/ 79375 h 88900"/>
                      <a:gd name="connsiteX8" fmla="*/ 0 w 120650"/>
                      <a:gd name="connsiteY8" fmla="*/ 66675 h 8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0650" h="88900">
                        <a:moveTo>
                          <a:pt x="120650" y="0"/>
                        </a:moveTo>
                        <a:cubicBezTo>
                          <a:pt x="115358" y="4233"/>
                          <a:pt x="109875" y="8238"/>
                          <a:pt x="104775" y="12700"/>
                        </a:cubicBezTo>
                        <a:cubicBezTo>
                          <a:pt x="85218" y="29813"/>
                          <a:pt x="105219" y="15579"/>
                          <a:pt x="85725" y="28575"/>
                        </a:cubicBezTo>
                        <a:cubicBezTo>
                          <a:pt x="81492" y="34925"/>
                          <a:pt x="74876" y="40221"/>
                          <a:pt x="73025" y="47625"/>
                        </a:cubicBezTo>
                        <a:cubicBezTo>
                          <a:pt x="70379" y="58210"/>
                          <a:pt x="68479" y="71221"/>
                          <a:pt x="60325" y="79375"/>
                        </a:cubicBezTo>
                        <a:cubicBezTo>
                          <a:pt x="53016" y="86684"/>
                          <a:pt x="47816" y="86471"/>
                          <a:pt x="38100" y="88900"/>
                        </a:cubicBezTo>
                        <a:cubicBezTo>
                          <a:pt x="34925" y="86783"/>
                          <a:pt x="31988" y="84257"/>
                          <a:pt x="28575" y="82550"/>
                        </a:cubicBezTo>
                        <a:cubicBezTo>
                          <a:pt x="25582" y="81053"/>
                          <a:pt x="21976" y="81000"/>
                          <a:pt x="19050" y="79375"/>
                        </a:cubicBezTo>
                        <a:cubicBezTo>
                          <a:pt x="12379" y="75669"/>
                          <a:pt x="0" y="66675"/>
                          <a:pt x="0" y="66675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Полилиния 374"/>
                  <p:cNvSpPr/>
                  <p:nvPr/>
                </p:nvSpPr>
                <p:spPr>
                  <a:xfrm>
                    <a:off x="2105025" y="5179443"/>
                    <a:ext cx="274637" cy="112671"/>
                  </a:xfrm>
                  <a:custGeom>
                    <a:avLst/>
                    <a:gdLst>
                      <a:gd name="connsiteX0" fmla="*/ 158750 w 158750"/>
                      <a:gd name="connsiteY0" fmla="*/ 0 h 88900"/>
                      <a:gd name="connsiteX1" fmla="*/ 146050 w 158750"/>
                      <a:gd name="connsiteY1" fmla="*/ 15875 h 88900"/>
                      <a:gd name="connsiteX2" fmla="*/ 139700 w 158750"/>
                      <a:gd name="connsiteY2" fmla="*/ 25400 h 88900"/>
                      <a:gd name="connsiteX3" fmla="*/ 120650 w 158750"/>
                      <a:gd name="connsiteY3" fmla="*/ 44450 h 88900"/>
                      <a:gd name="connsiteX4" fmla="*/ 101600 w 158750"/>
                      <a:gd name="connsiteY4" fmla="*/ 60325 h 88900"/>
                      <a:gd name="connsiteX5" fmla="*/ 95250 w 158750"/>
                      <a:gd name="connsiteY5" fmla="*/ 69850 h 88900"/>
                      <a:gd name="connsiteX6" fmla="*/ 73025 w 158750"/>
                      <a:gd name="connsiteY6" fmla="*/ 76200 h 88900"/>
                      <a:gd name="connsiteX7" fmla="*/ 63500 w 158750"/>
                      <a:gd name="connsiteY7" fmla="*/ 73025 h 88900"/>
                      <a:gd name="connsiteX8" fmla="*/ 44450 w 158750"/>
                      <a:gd name="connsiteY8" fmla="*/ 60325 h 88900"/>
                      <a:gd name="connsiteX9" fmla="*/ 25400 w 158750"/>
                      <a:gd name="connsiteY9" fmla="*/ 53975 h 88900"/>
                      <a:gd name="connsiteX10" fmla="*/ 15875 w 158750"/>
                      <a:gd name="connsiteY10" fmla="*/ 57150 h 88900"/>
                      <a:gd name="connsiteX11" fmla="*/ 9525 w 158750"/>
                      <a:gd name="connsiteY11" fmla="*/ 79375 h 88900"/>
                      <a:gd name="connsiteX12" fmla="*/ 0 w 158750"/>
                      <a:gd name="connsiteY12" fmla="*/ 88900 h 8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8750" h="88900">
                        <a:moveTo>
                          <a:pt x="158750" y="0"/>
                        </a:moveTo>
                        <a:cubicBezTo>
                          <a:pt x="154517" y="5292"/>
                          <a:pt x="150116" y="10454"/>
                          <a:pt x="146050" y="15875"/>
                        </a:cubicBezTo>
                        <a:cubicBezTo>
                          <a:pt x="143760" y="18928"/>
                          <a:pt x="142235" y="22548"/>
                          <a:pt x="139700" y="25400"/>
                        </a:cubicBezTo>
                        <a:cubicBezTo>
                          <a:pt x="133734" y="32112"/>
                          <a:pt x="127000" y="38100"/>
                          <a:pt x="120650" y="44450"/>
                        </a:cubicBezTo>
                        <a:cubicBezTo>
                          <a:pt x="108427" y="56673"/>
                          <a:pt x="114861" y="51484"/>
                          <a:pt x="101600" y="60325"/>
                        </a:cubicBezTo>
                        <a:cubicBezTo>
                          <a:pt x="99483" y="63500"/>
                          <a:pt x="98230" y="67466"/>
                          <a:pt x="95250" y="69850"/>
                        </a:cubicBezTo>
                        <a:cubicBezTo>
                          <a:pt x="93180" y="71506"/>
                          <a:pt x="73855" y="75993"/>
                          <a:pt x="73025" y="76200"/>
                        </a:cubicBezTo>
                        <a:cubicBezTo>
                          <a:pt x="69850" y="75142"/>
                          <a:pt x="66426" y="74650"/>
                          <a:pt x="63500" y="73025"/>
                        </a:cubicBezTo>
                        <a:cubicBezTo>
                          <a:pt x="56829" y="69319"/>
                          <a:pt x="51690" y="62738"/>
                          <a:pt x="44450" y="60325"/>
                        </a:cubicBezTo>
                        <a:lnTo>
                          <a:pt x="25400" y="53975"/>
                        </a:lnTo>
                        <a:cubicBezTo>
                          <a:pt x="22225" y="55033"/>
                          <a:pt x="18242" y="54783"/>
                          <a:pt x="15875" y="57150"/>
                        </a:cubicBezTo>
                        <a:cubicBezTo>
                          <a:pt x="14294" y="58731"/>
                          <a:pt x="9635" y="79183"/>
                          <a:pt x="9525" y="79375"/>
                        </a:cubicBezTo>
                        <a:cubicBezTo>
                          <a:pt x="7297" y="83274"/>
                          <a:pt x="0" y="88900"/>
                          <a:pt x="0" y="88900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Полилиния 375"/>
                  <p:cNvSpPr/>
                  <p:nvPr/>
                </p:nvSpPr>
                <p:spPr>
                  <a:xfrm>
                    <a:off x="2105025" y="4949825"/>
                    <a:ext cx="250825" cy="57150"/>
                  </a:xfrm>
                  <a:custGeom>
                    <a:avLst/>
                    <a:gdLst>
                      <a:gd name="connsiteX0" fmla="*/ 155575 w 155575"/>
                      <a:gd name="connsiteY0" fmla="*/ 73055 h 73055"/>
                      <a:gd name="connsiteX1" fmla="*/ 133350 w 155575"/>
                      <a:gd name="connsiteY1" fmla="*/ 69880 h 73055"/>
                      <a:gd name="connsiteX2" fmla="*/ 127000 w 155575"/>
                      <a:gd name="connsiteY2" fmla="*/ 60355 h 73055"/>
                      <a:gd name="connsiteX3" fmla="*/ 117475 w 155575"/>
                      <a:gd name="connsiteY3" fmla="*/ 54005 h 73055"/>
                      <a:gd name="connsiteX4" fmla="*/ 98425 w 155575"/>
                      <a:gd name="connsiteY4" fmla="*/ 47655 h 73055"/>
                      <a:gd name="connsiteX5" fmla="*/ 69850 w 155575"/>
                      <a:gd name="connsiteY5" fmla="*/ 38130 h 73055"/>
                      <a:gd name="connsiteX6" fmla="*/ 60325 w 155575"/>
                      <a:gd name="connsiteY6" fmla="*/ 34955 h 73055"/>
                      <a:gd name="connsiteX7" fmla="*/ 50800 w 155575"/>
                      <a:gd name="connsiteY7" fmla="*/ 31780 h 73055"/>
                      <a:gd name="connsiteX8" fmla="*/ 31750 w 155575"/>
                      <a:gd name="connsiteY8" fmla="*/ 22255 h 73055"/>
                      <a:gd name="connsiteX9" fmla="*/ 22225 w 155575"/>
                      <a:gd name="connsiteY9" fmla="*/ 15905 h 73055"/>
                      <a:gd name="connsiteX10" fmla="*/ 19050 w 155575"/>
                      <a:gd name="connsiteY10" fmla="*/ 3205 h 73055"/>
                      <a:gd name="connsiteX11" fmla="*/ 0 w 155575"/>
                      <a:gd name="connsiteY11" fmla="*/ 30 h 73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5575" h="73055">
                        <a:moveTo>
                          <a:pt x="155575" y="73055"/>
                        </a:moveTo>
                        <a:cubicBezTo>
                          <a:pt x="148167" y="71997"/>
                          <a:pt x="140189" y="72919"/>
                          <a:pt x="133350" y="69880"/>
                        </a:cubicBezTo>
                        <a:cubicBezTo>
                          <a:pt x="129863" y="68330"/>
                          <a:pt x="129698" y="63053"/>
                          <a:pt x="127000" y="60355"/>
                        </a:cubicBezTo>
                        <a:cubicBezTo>
                          <a:pt x="124302" y="57657"/>
                          <a:pt x="120962" y="55555"/>
                          <a:pt x="117475" y="54005"/>
                        </a:cubicBezTo>
                        <a:cubicBezTo>
                          <a:pt x="111358" y="51287"/>
                          <a:pt x="104775" y="49772"/>
                          <a:pt x="98425" y="47655"/>
                        </a:cubicBezTo>
                        <a:lnTo>
                          <a:pt x="69850" y="38130"/>
                        </a:lnTo>
                        <a:lnTo>
                          <a:pt x="60325" y="34955"/>
                        </a:lnTo>
                        <a:cubicBezTo>
                          <a:pt x="57150" y="33897"/>
                          <a:pt x="53585" y="33636"/>
                          <a:pt x="50800" y="31780"/>
                        </a:cubicBezTo>
                        <a:cubicBezTo>
                          <a:pt x="23503" y="13582"/>
                          <a:pt x="58040" y="35400"/>
                          <a:pt x="31750" y="22255"/>
                        </a:cubicBezTo>
                        <a:cubicBezTo>
                          <a:pt x="28337" y="20548"/>
                          <a:pt x="25400" y="18022"/>
                          <a:pt x="22225" y="15905"/>
                        </a:cubicBezTo>
                        <a:cubicBezTo>
                          <a:pt x="21167" y="11672"/>
                          <a:pt x="22601" y="5741"/>
                          <a:pt x="19050" y="3205"/>
                        </a:cubicBezTo>
                        <a:cubicBezTo>
                          <a:pt x="13812" y="-537"/>
                          <a:pt x="0" y="30"/>
                          <a:pt x="0" y="30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Полилиния 376"/>
                  <p:cNvSpPr/>
                  <p:nvPr/>
                </p:nvSpPr>
                <p:spPr>
                  <a:xfrm>
                    <a:off x="2549525" y="4864088"/>
                    <a:ext cx="47625" cy="60337"/>
                  </a:xfrm>
                  <a:custGeom>
                    <a:avLst/>
                    <a:gdLst>
                      <a:gd name="connsiteX0" fmla="*/ 47625 w 47625"/>
                      <a:gd name="connsiteY0" fmla="*/ 60337 h 60337"/>
                      <a:gd name="connsiteX1" fmla="*/ 44450 w 47625"/>
                      <a:gd name="connsiteY1" fmla="*/ 44462 h 60337"/>
                      <a:gd name="connsiteX2" fmla="*/ 12700 w 47625"/>
                      <a:gd name="connsiteY2" fmla="*/ 6362 h 60337"/>
                      <a:gd name="connsiteX3" fmla="*/ 0 w 47625"/>
                      <a:gd name="connsiteY3" fmla="*/ 12 h 60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625" h="60337">
                        <a:moveTo>
                          <a:pt x="47625" y="60337"/>
                        </a:moveTo>
                        <a:cubicBezTo>
                          <a:pt x="46567" y="55045"/>
                          <a:pt x="46683" y="49375"/>
                          <a:pt x="44450" y="44462"/>
                        </a:cubicBezTo>
                        <a:cubicBezTo>
                          <a:pt x="39357" y="33257"/>
                          <a:pt x="22334" y="12785"/>
                          <a:pt x="12700" y="6362"/>
                        </a:cubicBezTo>
                        <a:cubicBezTo>
                          <a:pt x="2294" y="-575"/>
                          <a:pt x="6991" y="12"/>
                          <a:pt x="0" y="12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Полилиния 377"/>
                  <p:cNvSpPr/>
                  <p:nvPr/>
                </p:nvSpPr>
                <p:spPr>
                  <a:xfrm>
                    <a:off x="2557880" y="5241925"/>
                    <a:ext cx="44541" cy="57150"/>
                  </a:xfrm>
                  <a:custGeom>
                    <a:avLst/>
                    <a:gdLst>
                      <a:gd name="connsiteX0" fmla="*/ 38105 w 44541"/>
                      <a:gd name="connsiteY0" fmla="*/ 0 h 57150"/>
                      <a:gd name="connsiteX1" fmla="*/ 44455 w 44541"/>
                      <a:gd name="connsiteY1" fmla="*/ 15875 h 57150"/>
                      <a:gd name="connsiteX2" fmla="*/ 34930 w 44541"/>
                      <a:gd name="connsiteY2" fmla="*/ 22225 h 57150"/>
                      <a:gd name="connsiteX3" fmla="*/ 19055 w 44541"/>
                      <a:gd name="connsiteY3" fmla="*/ 41275 h 57150"/>
                      <a:gd name="connsiteX4" fmla="*/ 5 w 44541"/>
                      <a:gd name="connsiteY4" fmla="*/ 5715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541" h="57150">
                        <a:moveTo>
                          <a:pt x="38105" y="0"/>
                        </a:moveTo>
                        <a:cubicBezTo>
                          <a:pt x="40222" y="5292"/>
                          <a:pt x="45261" y="10233"/>
                          <a:pt x="44455" y="15875"/>
                        </a:cubicBezTo>
                        <a:cubicBezTo>
                          <a:pt x="43915" y="19653"/>
                          <a:pt x="37628" y="19527"/>
                          <a:pt x="34930" y="22225"/>
                        </a:cubicBezTo>
                        <a:cubicBezTo>
                          <a:pt x="16586" y="40569"/>
                          <a:pt x="42461" y="23070"/>
                          <a:pt x="19055" y="41275"/>
                        </a:cubicBezTo>
                        <a:cubicBezTo>
                          <a:pt x="-876" y="56777"/>
                          <a:pt x="5" y="46036"/>
                          <a:pt x="5" y="57150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Полилиния 378"/>
                  <p:cNvSpPr/>
                  <p:nvPr/>
                </p:nvSpPr>
                <p:spPr>
                  <a:xfrm>
                    <a:off x="2714625" y="4864095"/>
                    <a:ext cx="34925" cy="53980"/>
                  </a:xfrm>
                  <a:custGeom>
                    <a:avLst/>
                    <a:gdLst>
                      <a:gd name="connsiteX0" fmla="*/ 34925 w 34925"/>
                      <a:gd name="connsiteY0" fmla="*/ 53980 h 53980"/>
                      <a:gd name="connsiteX1" fmla="*/ 19050 w 34925"/>
                      <a:gd name="connsiteY1" fmla="*/ 28580 h 53980"/>
                      <a:gd name="connsiteX2" fmla="*/ 15875 w 34925"/>
                      <a:gd name="connsiteY2" fmla="*/ 19055 h 53980"/>
                      <a:gd name="connsiteX3" fmla="*/ 0 w 34925"/>
                      <a:gd name="connsiteY3" fmla="*/ 5 h 53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925" h="53980">
                        <a:moveTo>
                          <a:pt x="34925" y="53980"/>
                        </a:moveTo>
                        <a:cubicBezTo>
                          <a:pt x="18305" y="12429"/>
                          <a:pt x="39383" y="59079"/>
                          <a:pt x="19050" y="28580"/>
                        </a:cubicBezTo>
                        <a:cubicBezTo>
                          <a:pt x="17194" y="25795"/>
                          <a:pt x="17500" y="21981"/>
                          <a:pt x="15875" y="19055"/>
                        </a:cubicBezTo>
                        <a:cubicBezTo>
                          <a:pt x="4802" y="-876"/>
                          <a:pt x="10500" y="5"/>
                          <a:pt x="0" y="5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Полилиния 379"/>
                  <p:cNvSpPr/>
                  <p:nvPr/>
                </p:nvSpPr>
                <p:spPr>
                  <a:xfrm>
                    <a:off x="2841413" y="4841875"/>
                    <a:ext cx="32048" cy="76200"/>
                  </a:xfrm>
                  <a:custGeom>
                    <a:avLst/>
                    <a:gdLst>
                      <a:gd name="connsiteX0" fmla="*/ 25612 w 32048"/>
                      <a:gd name="connsiteY0" fmla="*/ 76200 h 76200"/>
                      <a:gd name="connsiteX1" fmla="*/ 31962 w 32048"/>
                      <a:gd name="connsiteY1" fmla="*/ 60325 h 76200"/>
                      <a:gd name="connsiteX2" fmla="*/ 19262 w 32048"/>
                      <a:gd name="connsiteY2" fmla="*/ 41275 h 76200"/>
                      <a:gd name="connsiteX3" fmla="*/ 3387 w 32048"/>
                      <a:gd name="connsiteY3" fmla="*/ 22225 h 76200"/>
                      <a:gd name="connsiteX4" fmla="*/ 212 w 32048"/>
                      <a:gd name="connsiteY4" fmla="*/ 12700 h 76200"/>
                      <a:gd name="connsiteX5" fmla="*/ 9737 w 32048"/>
                      <a:gd name="connsiteY5" fmla="*/ 3175 h 76200"/>
                      <a:gd name="connsiteX6" fmla="*/ 12912 w 32048"/>
                      <a:gd name="connsiteY6" fmla="*/ 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048" h="76200">
                        <a:moveTo>
                          <a:pt x="25612" y="76200"/>
                        </a:moveTo>
                        <a:cubicBezTo>
                          <a:pt x="27729" y="70908"/>
                          <a:pt x="31255" y="65980"/>
                          <a:pt x="31962" y="60325"/>
                        </a:cubicBezTo>
                        <a:cubicBezTo>
                          <a:pt x="33054" y="51592"/>
                          <a:pt x="23524" y="46390"/>
                          <a:pt x="19262" y="41275"/>
                        </a:cubicBezTo>
                        <a:cubicBezTo>
                          <a:pt x="-2840" y="14753"/>
                          <a:pt x="31214" y="50052"/>
                          <a:pt x="3387" y="22225"/>
                        </a:cubicBezTo>
                        <a:cubicBezTo>
                          <a:pt x="2329" y="19050"/>
                          <a:pt x="-846" y="15875"/>
                          <a:pt x="212" y="12700"/>
                        </a:cubicBezTo>
                        <a:cubicBezTo>
                          <a:pt x="1632" y="8440"/>
                          <a:pt x="6562" y="6350"/>
                          <a:pt x="9737" y="3175"/>
                        </a:cubicBezTo>
                        <a:lnTo>
                          <a:pt x="12912" y="0"/>
                        </a:ln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Полилиния 380"/>
                  <p:cNvSpPr/>
                  <p:nvPr/>
                </p:nvSpPr>
                <p:spPr>
                  <a:xfrm>
                    <a:off x="2803525" y="5241925"/>
                    <a:ext cx="25453" cy="54257"/>
                  </a:xfrm>
                  <a:custGeom>
                    <a:avLst/>
                    <a:gdLst>
                      <a:gd name="connsiteX0" fmla="*/ 19050 w 25453"/>
                      <a:gd name="connsiteY0" fmla="*/ 0 h 54257"/>
                      <a:gd name="connsiteX1" fmla="*/ 25400 w 25453"/>
                      <a:gd name="connsiteY1" fmla="*/ 15875 h 54257"/>
                      <a:gd name="connsiteX2" fmla="*/ 22225 w 25453"/>
                      <a:gd name="connsiteY2" fmla="*/ 25400 h 54257"/>
                      <a:gd name="connsiteX3" fmla="*/ 15875 w 25453"/>
                      <a:gd name="connsiteY3" fmla="*/ 34925 h 54257"/>
                      <a:gd name="connsiteX4" fmla="*/ 3175 w 25453"/>
                      <a:gd name="connsiteY4" fmla="*/ 53975 h 54257"/>
                      <a:gd name="connsiteX5" fmla="*/ 0 w 25453"/>
                      <a:gd name="connsiteY5" fmla="*/ 53975 h 54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3" h="54257">
                        <a:moveTo>
                          <a:pt x="19050" y="0"/>
                        </a:moveTo>
                        <a:cubicBezTo>
                          <a:pt x="21167" y="5292"/>
                          <a:pt x="24693" y="10220"/>
                          <a:pt x="25400" y="15875"/>
                        </a:cubicBezTo>
                        <a:cubicBezTo>
                          <a:pt x="25815" y="19196"/>
                          <a:pt x="23722" y="22407"/>
                          <a:pt x="22225" y="25400"/>
                        </a:cubicBezTo>
                        <a:cubicBezTo>
                          <a:pt x="20518" y="28813"/>
                          <a:pt x="17582" y="31512"/>
                          <a:pt x="15875" y="34925"/>
                        </a:cubicBezTo>
                        <a:cubicBezTo>
                          <a:pt x="9377" y="47921"/>
                          <a:pt x="17620" y="43141"/>
                          <a:pt x="3175" y="53975"/>
                        </a:cubicBezTo>
                        <a:cubicBezTo>
                          <a:pt x="2328" y="54610"/>
                          <a:pt x="1058" y="53975"/>
                          <a:pt x="0" y="53975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Полилиния 381"/>
                  <p:cNvSpPr/>
                  <p:nvPr/>
                </p:nvSpPr>
                <p:spPr>
                  <a:xfrm>
                    <a:off x="2933700" y="4863063"/>
                    <a:ext cx="45719" cy="51837"/>
                  </a:xfrm>
                  <a:custGeom>
                    <a:avLst/>
                    <a:gdLst>
                      <a:gd name="connsiteX0" fmla="*/ 0 w 53975"/>
                      <a:gd name="connsiteY0" fmla="*/ 50800 h 50800"/>
                      <a:gd name="connsiteX1" fmla="*/ 22225 w 53975"/>
                      <a:gd name="connsiteY1" fmla="*/ 31750 h 50800"/>
                      <a:gd name="connsiteX2" fmla="*/ 19050 w 53975"/>
                      <a:gd name="connsiteY2" fmla="*/ 19050 h 50800"/>
                      <a:gd name="connsiteX3" fmla="*/ 22225 w 53975"/>
                      <a:gd name="connsiteY3" fmla="*/ 6350 h 50800"/>
                      <a:gd name="connsiteX4" fmla="*/ 47625 w 53975"/>
                      <a:gd name="connsiteY4" fmla="*/ 3175 h 50800"/>
                      <a:gd name="connsiteX5" fmla="*/ 53975 w 53975"/>
                      <a:gd name="connsiteY5" fmla="*/ 0 h 50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975" h="50800">
                        <a:moveTo>
                          <a:pt x="0" y="50800"/>
                        </a:moveTo>
                        <a:cubicBezTo>
                          <a:pt x="5564" y="47461"/>
                          <a:pt x="20851" y="41370"/>
                          <a:pt x="22225" y="31750"/>
                        </a:cubicBezTo>
                        <a:cubicBezTo>
                          <a:pt x="22842" y="27430"/>
                          <a:pt x="20108" y="23283"/>
                          <a:pt x="19050" y="19050"/>
                        </a:cubicBezTo>
                        <a:cubicBezTo>
                          <a:pt x="20108" y="14817"/>
                          <a:pt x="18411" y="8469"/>
                          <a:pt x="22225" y="6350"/>
                        </a:cubicBezTo>
                        <a:cubicBezTo>
                          <a:pt x="29684" y="2206"/>
                          <a:pt x="39258" y="4848"/>
                          <a:pt x="47625" y="3175"/>
                        </a:cubicBezTo>
                        <a:cubicBezTo>
                          <a:pt x="49946" y="2711"/>
                          <a:pt x="51858" y="1058"/>
                          <a:pt x="53975" y="0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Полилиния 382"/>
                  <p:cNvSpPr/>
                  <p:nvPr/>
                </p:nvSpPr>
                <p:spPr>
                  <a:xfrm>
                    <a:off x="2892193" y="5247808"/>
                    <a:ext cx="9757" cy="37071"/>
                  </a:xfrm>
                  <a:custGeom>
                    <a:avLst/>
                    <a:gdLst>
                      <a:gd name="connsiteX0" fmla="*/ 232 w 9757"/>
                      <a:gd name="connsiteY0" fmla="*/ 467 h 37071"/>
                      <a:gd name="connsiteX1" fmla="*/ 3407 w 9757"/>
                      <a:gd name="connsiteY1" fmla="*/ 16342 h 37071"/>
                      <a:gd name="connsiteX2" fmla="*/ 9757 w 9757"/>
                      <a:gd name="connsiteY2" fmla="*/ 35392 h 37071"/>
                      <a:gd name="connsiteX3" fmla="*/ 232 w 9757"/>
                      <a:gd name="connsiteY3" fmla="*/ 467 h 37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57" h="37071">
                        <a:moveTo>
                          <a:pt x="232" y="467"/>
                        </a:moveTo>
                        <a:cubicBezTo>
                          <a:pt x="-826" y="-2708"/>
                          <a:pt x="1987" y="11136"/>
                          <a:pt x="3407" y="16342"/>
                        </a:cubicBezTo>
                        <a:cubicBezTo>
                          <a:pt x="5168" y="22800"/>
                          <a:pt x="9757" y="35392"/>
                          <a:pt x="9757" y="35392"/>
                        </a:cubicBezTo>
                        <a:cubicBezTo>
                          <a:pt x="6247" y="45921"/>
                          <a:pt x="1290" y="3642"/>
                          <a:pt x="232" y="467"/>
                        </a:cubicBezTo>
                        <a:close/>
                      </a:path>
                    </a:pathLst>
                  </a:custGeom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Полилиния 383"/>
                  <p:cNvSpPr/>
                  <p:nvPr/>
                </p:nvSpPr>
                <p:spPr>
                  <a:xfrm>
                    <a:off x="3038475" y="5241925"/>
                    <a:ext cx="12829" cy="53975"/>
                  </a:xfrm>
                  <a:custGeom>
                    <a:avLst/>
                    <a:gdLst>
                      <a:gd name="connsiteX0" fmla="*/ 9525 w 12829"/>
                      <a:gd name="connsiteY0" fmla="*/ 0 h 53975"/>
                      <a:gd name="connsiteX1" fmla="*/ 9525 w 12829"/>
                      <a:gd name="connsiteY1" fmla="*/ 38100 h 53975"/>
                      <a:gd name="connsiteX2" fmla="*/ 6350 w 12829"/>
                      <a:gd name="connsiteY2" fmla="*/ 47625 h 53975"/>
                      <a:gd name="connsiteX3" fmla="*/ 0 w 12829"/>
                      <a:gd name="connsiteY3" fmla="*/ 53975 h 53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29" h="53975">
                        <a:moveTo>
                          <a:pt x="9525" y="0"/>
                        </a:moveTo>
                        <a:cubicBezTo>
                          <a:pt x="13600" y="20373"/>
                          <a:pt x="14251" y="14471"/>
                          <a:pt x="9525" y="38100"/>
                        </a:cubicBezTo>
                        <a:cubicBezTo>
                          <a:pt x="8869" y="41382"/>
                          <a:pt x="8072" y="44755"/>
                          <a:pt x="6350" y="47625"/>
                        </a:cubicBezTo>
                        <a:cubicBezTo>
                          <a:pt x="4810" y="50192"/>
                          <a:pt x="2117" y="51858"/>
                          <a:pt x="0" y="53975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Полилиния 384"/>
                  <p:cNvSpPr/>
                  <p:nvPr/>
                </p:nvSpPr>
                <p:spPr>
                  <a:xfrm>
                    <a:off x="3114675" y="5232400"/>
                    <a:ext cx="22284" cy="63500"/>
                  </a:xfrm>
                  <a:custGeom>
                    <a:avLst/>
                    <a:gdLst>
                      <a:gd name="connsiteX0" fmla="*/ 19050 w 22284"/>
                      <a:gd name="connsiteY0" fmla="*/ 0 h 63500"/>
                      <a:gd name="connsiteX1" fmla="*/ 19050 w 22284"/>
                      <a:gd name="connsiteY1" fmla="*/ 41275 h 63500"/>
                      <a:gd name="connsiteX2" fmla="*/ 15875 w 22284"/>
                      <a:gd name="connsiteY2" fmla="*/ 50800 h 63500"/>
                      <a:gd name="connsiteX3" fmla="*/ 6350 w 22284"/>
                      <a:gd name="connsiteY3" fmla="*/ 57150 h 63500"/>
                      <a:gd name="connsiteX4" fmla="*/ 0 w 22284"/>
                      <a:gd name="connsiteY4" fmla="*/ 63500 h 6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4" h="63500">
                        <a:moveTo>
                          <a:pt x="19050" y="0"/>
                        </a:moveTo>
                        <a:cubicBezTo>
                          <a:pt x="22816" y="22598"/>
                          <a:pt x="23878" y="17134"/>
                          <a:pt x="19050" y="41275"/>
                        </a:cubicBezTo>
                        <a:cubicBezTo>
                          <a:pt x="18394" y="44557"/>
                          <a:pt x="17966" y="48187"/>
                          <a:pt x="15875" y="50800"/>
                        </a:cubicBezTo>
                        <a:cubicBezTo>
                          <a:pt x="13491" y="53780"/>
                          <a:pt x="9330" y="54766"/>
                          <a:pt x="6350" y="57150"/>
                        </a:cubicBezTo>
                        <a:cubicBezTo>
                          <a:pt x="4013" y="59020"/>
                          <a:pt x="2117" y="61383"/>
                          <a:pt x="0" y="63500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Полилиния 385"/>
                  <p:cNvSpPr/>
                  <p:nvPr/>
                </p:nvSpPr>
                <p:spPr>
                  <a:xfrm>
                    <a:off x="3057480" y="4883065"/>
                    <a:ext cx="6395" cy="38793"/>
                  </a:xfrm>
                  <a:custGeom>
                    <a:avLst/>
                    <a:gdLst>
                      <a:gd name="connsiteX0" fmla="*/ 3220 w 6395"/>
                      <a:gd name="connsiteY0" fmla="*/ 38185 h 38793"/>
                      <a:gd name="connsiteX1" fmla="*/ 6395 w 6395"/>
                      <a:gd name="connsiteY1" fmla="*/ 22310 h 38793"/>
                      <a:gd name="connsiteX2" fmla="*/ 45 w 6395"/>
                      <a:gd name="connsiteY2" fmla="*/ 85 h 38793"/>
                      <a:gd name="connsiteX3" fmla="*/ 3220 w 6395"/>
                      <a:gd name="connsiteY3" fmla="*/ 38185 h 38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5" h="38793">
                        <a:moveTo>
                          <a:pt x="3220" y="38185"/>
                        </a:moveTo>
                        <a:cubicBezTo>
                          <a:pt x="4278" y="41889"/>
                          <a:pt x="6395" y="27706"/>
                          <a:pt x="6395" y="22310"/>
                        </a:cubicBezTo>
                        <a:cubicBezTo>
                          <a:pt x="6395" y="14419"/>
                          <a:pt x="1542" y="7571"/>
                          <a:pt x="45" y="85"/>
                        </a:cubicBezTo>
                        <a:cubicBezTo>
                          <a:pt x="-370" y="-1991"/>
                          <a:pt x="2162" y="34481"/>
                          <a:pt x="3220" y="38185"/>
                        </a:cubicBezTo>
                        <a:close/>
                      </a:path>
                    </a:pathLst>
                  </a:custGeom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Полилиния 386"/>
                  <p:cNvSpPr/>
                  <p:nvPr/>
                </p:nvSpPr>
                <p:spPr>
                  <a:xfrm>
                    <a:off x="3203575" y="4879975"/>
                    <a:ext cx="28575" cy="41275"/>
                  </a:xfrm>
                  <a:custGeom>
                    <a:avLst/>
                    <a:gdLst>
                      <a:gd name="connsiteX0" fmla="*/ 0 w 28575"/>
                      <a:gd name="connsiteY0" fmla="*/ 41275 h 41275"/>
                      <a:gd name="connsiteX1" fmla="*/ 12700 w 28575"/>
                      <a:gd name="connsiteY1" fmla="*/ 25400 h 41275"/>
                      <a:gd name="connsiteX2" fmla="*/ 22225 w 28575"/>
                      <a:gd name="connsiteY2" fmla="*/ 15875 h 41275"/>
                      <a:gd name="connsiteX3" fmla="*/ 25400 w 28575"/>
                      <a:gd name="connsiteY3" fmla="*/ 6350 h 41275"/>
                      <a:gd name="connsiteX4" fmla="*/ 28575 w 28575"/>
                      <a:gd name="connsiteY4" fmla="*/ 0 h 41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75" h="41275">
                        <a:moveTo>
                          <a:pt x="0" y="41275"/>
                        </a:moveTo>
                        <a:cubicBezTo>
                          <a:pt x="4233" y="35983"/>
                          <a:pt x="8238" y="30500"/>
                          <a:pt x="12700" y="25400"/>
                        </a:cubicBezTo>
                        <a:cubicBezTo>
                          <a:pt x="15657" y="22021"/>
                          <a:pt x="19734" y="19611"/>
                          <a:pt x="22225" y="15875"/>
                        </a:cubicBezTo>
                        <a:cubicBezTo>
                          <a:pt x="24081" y="13090"/>
                          <a:pt x="24157" y="9457"/>
                          <a:pt x="25400" y="6350"/>
                        </a:cubicBezTo>
                        <a:cubicBezTo>
                          <a:pt x="26279" y="4153"/>
                          <a:pt x="27517" y="2117"/>
                          <a:pt x="28575" y="0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Полилиния 387"/>
                  <p:cNvSpPr/>
                  <p:nvPr/>
                </p:nvSpPr>
                <p:spPr>
                  <a:xfrm>
                    <a:off x="3206750" y="5251450"/>
                    <a:ext cx="25400" cy="47739"/>
                  </a:xfrm>
                  <a:custGeom>
                    <a:avLst/>
                    <a:gdLst>
                      <a:gd name="connsiteX0" fmla="*/ 19050 w 25400"/>
                      <a:gd name="connsiteY0" fmla="*/ 0 h 47739"/>
                      <a:gd name="connsiteX1" fmla="*/ 22225 w 25400"/>
                      <a:gd name="connsiteY1" fmla="*/ 15875 h 47739"/>
                      <a:gd name="connsiteX2" fmla="*/ 25400 w 25400"/>
                      <a:gd name="connsiteY2" fmla="*/ 25400 h 47739"/>
                      <a:gd name="connsiteX3" fmla="*/ 22225 w 25400"/>
                      <a:gd name="connsiteY3" fmla="*/ 34925 h 47739"/>
                      <a:gd name="connsiteX4" fmla="*/ 3175 w 25400"/>
                      <a:gd name="connsiteY4" fmla="*/ 47625 h 47739"/>
                      <a:gd name="connsiteX5" fmla="*/ 0 w 25400"/>
                      <a:gd name="connsiteY5" fmla="*/ 47625 h 47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00" h="47739">
                        <a:moveTo>
                          <a:pt x="19050" y="0"/>
                        </a:moveTo>
                        <a:cubicBezTo>
                          <a:pt x="20108" y="5292"/>
                          <a:pt x="20916" y="10640"/>
                          <a:pt x="22225" y="15875"/>
                        </a:cubicBezTo>
                        <a:cubicBezTo>
                          <a:pt x="23037" y="19122"/>
                          <a:pt x="25400" y="22053"/>
                          <a:pt x="25400" y="25400"/>
                        </a:cubicBezTo>
                        <a:cubicBezTo>
                          <a:pt x="25400" y="28747"/>
                          <a:pt x="24081" y="32140"/>
                          <a:pt x="22225" y="34925"/>
                        </a:cubicBezTo>
                        <a:cubicBezTo>
                          <a:pt x="16323" y="43778"/>
                          <a:pt x="12495" y="45295"/>
                          <a:pt x="3175" y="47625"/>
                        </a:cubicBezTo>
                        <a:cubicBezTo>
                          <a:pt x="2148" y="47882"/>
                          <a:pt x="1058" y="47625"/>
                          <a:pt x="0" y="47625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Полилиния 388"/>
                  <p:cNvSpPr/>
                  <p:nvPr/>
                </p:nvSpPr>
                <p:spPr>
                  <a:xfrm>
                    <a:off x="3335156" y="5243928"/>
                    <a:ext cx="17113" cy="18346"/>
                  </a:xfrm>
                  <a:custGeom>
                    <a:avLst/>
                    <a:gdLst>
                      <a:gd name="connsiteX0" fmla="*/ 0 w 17113"/>
                      <a:gd name="connsiteY0" fmla="*/ 0 h 18346"/>
                      <a:gd name="connsiteX1" fmla="*/ 15875 w 17113"/>
                      <a:gd name="connsiteY1" fmla="*/ 15875 h 18346"/>
                      <a:gd name="connsiteX2" fmla="*/ 0 w 17113"/>
                      <a:gd name="connsiteY2" fmla="*/ 0 h 18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13" h="18346">
                        <a:moveTo>
                          <a:pt x="0" y="0"/>
                        </a:moveTo>
                        <a:cubicBezTo>
                          <a:pt x="0" y="0"/>
                          <a:pt x="11857" y="9561"/>
                          <a:pt x="15875" y="15875"/>
                        </a:cubicBezTo>
                        <a:cubicBezTo>
                          <a:pt x="22560" y="2637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Полилиния 389"/>
                  <p:cNvSpPr/>
                  <p:nvPr/>
                </p:nvSpPr>
                <p:spPr>
                  <a:xfrm>
                    <a:off x="3379662" y="5155411"/>
                    <a:ext cx="28826" cy="22607"/>
                  </a:xfrm>
                  <a:custGeom>
                    <a:avLst/>
                    <a:gdLst>
                      <a:gd name="connsiteX0" fmla="*/ 239 w 28826"/>
                      <a:gd name="connsiteY0" fmla="*/ 322 h 22607"/>
                      <a:gd name="connsiteX1" fmla="*/ 16114 w 28826"/>
                      <a:gd name="connsiteY1" fmla="*/ 9847 h 22607"/>
                      <a:gd name="connsiteX2" fmla="*/ 25639 w 28826"/>
                      <a:gd name="connsiteY2" fmla="*/ 13022 h 22607"/>
                      <a:gd name="connsiteX3" fmla="*/ 28814 w 28826"/>
                      <a:gd name="connsiteY3" fmla="*/ 22547 h 22607"/>
                      <a:gd name="connsiteX4" fmla="*/ 239 w 28826"/>
                      <a:gd name="connsiteY4" fmla="*/ 322 h 2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26" h="22607">
                        <a:moveTo>
                          <a:pt x="239" y="322"/>
                        </a:moveTo>
                        <a:cubicBezTo>
                          <a:pt x="-1878" y="-1795"/>
                          <a:pt x="10594" y="7087"/>
                          <a:pt x="16114" y="9847"/>
                        </a:cubicBezTo>
                        <a:cubicBezTo>
                          <a:pt x="19107" y="11344"/>
                          <a:pt x="23272" y="10655"/>
                          <a:pt x="25639" y="13022"/>
                        </a:cubicBezTo>
                        <a:cubicBezTo>
                          <a:pt x="28006" y="15389"/>
                          <a:pt x="27317" y="19554"/>
                          <a:pt x="28814" y="22547"/>
                        </a:cubicBezTo>
                        <a:cubicBezTo>
                          <a:pt x="29483" y="23886"/>
                          <a:pt x="2356" y="2439"/>
                          <a:pt x="239" y="322"/>
                        </a:cubicBezTo>
                        <a:close/>
                      </a:path>
                    </a:pathLst>
                  </a:custGeom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Полилиния 390"/>
                  <p:cNvSpPr/>
                  <p:nvPr/>
                </p:nvSpPr>
                <p:spPr>
                  <a:xfrm>
                    <a:off x="3327400" y="4918073"/>
                    <a:ext cx="28575" cy="25402"/>
                  </a:xfrm>
                  <a:custGeom>
                    <a:avLst/>
                    <a:gdLst>
                      <a:gd name="connsiteX0" fmla="*/ 0 w 28575"/>
                      <a:gd name="connsiteY0" fmla="*/ 25402 h 25402"/>
                      <a:gd name="connsiteX1" fmla="*/ 28575 w 28575"/>
                      <a:gd name="connsiteY1" fmla="*/ 2 h 25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25402">
                        <a:moveTo>
                          <a:pt x="0" y="25402"/>
                        </a:moveTo>
                        <a:cubicBezTo>
                          <a:pt x="26148" y="-746"/>
                          <a:pt x="13426" y="2"/>
                          <a:pt x="28575" y="2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                                   </a:t>
                    </a:r>
                    <a:endParaRPr lang="en-US" dirty="0"/>
                  </a:p>
                </p:txBody>
              </p:sp>
              <p:sp>
                <p:nvSpPr>
                  <p:cNvPr id="392" name="Полилиния 391"/>
                  <p:cNvSpPr/>
                  <p:nvPr/>
                </p:nvSpPr>
                <p:spPr>
                  <a:xfrm>
                    <a:off x="3394075" y="4943475"/>
                    <a:ext cx="22516" cy="50800"/>
                  </a:xfrm>
                  <a:custGeom>
                    <a:avLst/>
                    <a:gdLst>
                      <a:gd name="connsiteX0" fmla="*/ 0 w 22516"/>
                      <a:gd name="connsiteY0" fmla="*/ 50800 h 50800"/>
                      <a:gd name="connsiteX1" fmla="*/ 9525 w 22516"/>
                      <a:gd name="connsiteY1" fmla="*/ 34925 h 50800"/>
                      <a:gd name="connsiteX2" fmla="*/ 22225 w 22516"/>
                      <a:gd name="connsiteY2" fmla="*/ 15875 h 50800"/>
                      <a:gd name="connsiteX3" fmla="*/ 22225 w 22516"/>
                      <a:gd name="connsiteY3" fmla="*/ 0 h 50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516" h="50800">
                        <a:moveTo>
                          <a:pt x="0" y="50800"/>
                        </a:moveTo>
                        <a:cubicBezTo>
                          <a:pt x="3175" y="45508"/>
                          <a:pt x="5822" y="39862"/>
                          <a:pt x="9525" y="34925"/>
                        </a:cubicBezTo>
                        <a:cubicBezTo>
                          <a:pt x="17388" y="24442"/>
                          <a:pt x="20633" y="28610"/>
                          <a:pt x="22225" y="15875"/>
                        </a:cubicBezTo>
                        <a:cubicBezTo>
                          <a:pt x="22881" y="10624"/>
                          <a:pt x="22225" y="5292"/>
                          <a:pt x="22225" y="0"/>
                        </a:cubicBezTo>
                      </a:path>
                    </a:pathLst>
                  </a:custGeom>
                  <a:noFill/>
                  <a:ln>
                    <a:solidFill>
                      <a:srgbClr val="604000">
                        <a:alpha val="8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                            </a:t>
                    </a:r>
                    <a:endParaRPr lang="en-US" dirty="0"/>
                  </a:p>
                </p:txBody>
              </p:sp>
            </p:grpSp>
          </p:grpSp>
          <p:sp>
            <p:nvSpPr>
              <p:cNvPr id="393" name="Прямоугольник 392"/>
              <p:cNvSpPr/>
              <p:nvPr/>
            </p:nvSpPr>
            <p:spPr>
              <a:xfrm rot="3774307">
                <a:off x="9597474" y="5286927"/>
                <a:ext cx="208025" cy="1938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6" name="Группа 415"/>
            <p:cNvGrpSpPr/>
            <p:nvPr/>
          </p:nvGrpSpPr>
          <p:grpSpPr>
            <a:xfrm rot="3513671">
              <a:off x="8584638" y="2245412"/>
              <a:ext cx="1057595" cy="485460"/>
              <a:chOff x="3516662" y="4559808"/>
              <a:chExt cx="1311566" cy="558914"/>
            </a:xfrm>
          </p:grpSpPr>
          <p:sp>
            <p:nvSpPr>
              <p:cNvPr id="417" name="Прямоугольник 416"/>
              <p:cNvSpPr/>
              <p:nvPr/>
            </p:nvSpPr>
            <p:spPr>
              <a:xfrm rot="7609">
                <a:off x="3948171" y="4787854"/>
                <a:ext cx="208025" cy="19386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8" name="Группа 417"/>
              <p:cNvGrpSpPr/>
              <p:nvPr/>
            </p:nvGrpSpPr>
            <p:grpSpPr>
              <a:xfrm>
                <a:off x="3516662" y="4559808"/>
                <a:ext cx="1311566" cy="558914"/>
                <a:chOff x="2105025" y="4740275"/>
                <a:chExt cx="1311566" cy="558914"/>
              </a:xfrm>
            </p:grpSpPr>
            <p:sp>
              <p:nvSpPr>
                <p:cNvPr id="419" name="Блок-схема: знак завершения 418"/>
                <p:cNvSpPr/>
                <p:nvPr/>
              </p:nvSpPr>
              <p:spPr>
                <a:xfrm>
                  <a:off x="2314229" y="4907761"/>
                  <a:ext cx="1086416" cy="329817"/>
                </a:xfrm>
                <a:prstGeom prst="flowChartTerminator">
                  <a:avLst/>
                </a:prstGeom>
                <a:solidFill>
                  <a:srgbClr val="B1C6CF">
                    <a:alpha val="38824"/>
                  </a:srgbClr>
                </a:solidFill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                             </a:t>
                  </a:r>
                  <a:endParaRPr lang="en-US" dirty="0"/>
                </a:p>
              </p:txBody>
            </p:sp>
            <p:sp>
              <p:nvSpPr>
                <p:cNvPr id="420" name="Полилиния 419"/>
                <p:cNvSpPr/>
                <p:nvPr/>
              </p:nvSpPr>
              <p:spPr>
                <a:xfrm>
                  <a:off x="2229151" y="4740275"/>
                  <a:ext cx="161925" cy="203200"/>
                </a:xfrm>
                <a:custGeom>
                  <a:avLst/>
                  <a:gdLst>
                    <a:gd name="connsiteX0" fmla="*/ 60325 w 60325"/>
                    <a:gd name="connsiteY0" fmla="*/ 139700 h 139700"/>
                    <a:gd name="connsiteX1" fmla="*/ 44450 w 60325"/>
                    <a:gd name="connsiteY1" fmla="*/ 127000 h 139700"/>
                    <a:gd name="connsiteX2" fmla="*/ 25400 w 60325"/>
                    <a:gd name="connsiteY2" fmla="*/ 111125 h 139700"/>
                    <a:gd name="connsiteX3" fmla="*/ 12700 w 60325"/>
                    <a:gd name="connsiteY3" fmla="*/ 92075 h 139700"/>
                    <a:gd name="connsiteX4" fmla="*/ 6350 w 60325"/>
                    <a:gd name="connsiteY4" fmla="*/ 82550 h 139700"/>
                    <a:gd name="connsiteX5" fmla="*/ 0 w 60325"/>
                    <a:gd name="connsiteY5" fmla="*/ 63500 h 139700"/>
                    <a:gd name="connsiteX6" fmla="*/ 3175 w 60325"/>
                    <a:gd name="connsiteY6" fmla="*/ 44450 h 139700"/>
                    <a:gd name="connsiteX7" fmla="*/ 6350 w 60325"/>
                    <a:gd name="connsiteY7" fmla="*/ 34925 h 139700"/>
                    <a:gd name="connsiteX8" fmla="*/ 9525 w 60325"/>
                    <a:gd name="connsiteY8" fmla="*/ 22225 h 139700"/>
                    <a:gd name="connsiteX9" fmla="*/ 15875 w 60325"/>
                    <a:gd name="connsiteY9" fmla="*/ 0 h 13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325" h="139700">
                      <a:moveTo>
                        <a:pt x="60325" y="139700"/>
                      </a:moveTo>
                      <a:cubicBezTo>
                        <a:pt x="55033" y="135467"/>
                        <a:pt x="49871" y="131066"/>
                        <a:pt x="44450" y="127000"/>
                      </a:cubicBezTo>
                      <a:cubicBezTo>
                        <a:pt x="34666" y="119662"/>
                        <a:pt x="33531" y="121580"/>
                        <a:pt x="25400" y="111125"/>
                      </a:cubicBezTo>
                      <a:cubicBezTo>
                        <a:pt x="20715" y="105101"/>
                        <a:pt x="16933" y="98425"/>
                        <a:pt x="12700" y="92075"/>
                      </a:cubicBezTo>
                      <a:cubicBezTo>
                        <a:pt x="10583" y="88900"/>
                        <a:pt x="7557" y="86170"/>
                        <a:pt x="6350" y="82550"/>
                      </a:cubicBezTo>
                      <a:lnTo>
                        <a:pt x="0" y="63500"/>
                      </a:lnTo>
                      <a:cubicBezTo>
                        <a:pt x="1058" y="57150"/>
                        <a:pt x="1778" y="50734"/>
                        <a:pt x="3175" y="44450"/>
                      </a:cubicBezTo>
                      <a:cubicBezTo>
                        <a:pt x="3901" y="41183"/>
                        <a:pt x="5431" y="38143"/>
                        <a:pt x="6350" y="34925"/>
                      </a:cubicBezTo>
                      <a:cubicBezTo>
                        <a:pt x="7549" y="30729"/>
                        <a:pt x="8271" y="26405"/>
                        <a:pt x="9525" y="22225"/>
                      </a:cubicBezTo>
                      <a:cubicBezTo>
                        <a:pt x="16210" y="-57"/>
                        <a:pt x="15875" y="10221"/>
                        <a:pt x="158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Полилиния 420"/>
                <p:cNvSpPr/>
                <p:nvPr/>
              </p:nvSpPr>
              <p:spPr>
                <a:xfrm>
                  <a:off x="2105025" y="5054600"/>
                  <a:ext cx="231775" cy="88900"/>
                </a:xfrm>
                <a:custGeom>
                  <a:avLst/>
                  <a:gdLst>
                    <a:gd name="connsiteX0" fmla="*/ 120650 w 120650"/>
                    <a:gd name="connsiteY0" fmla="*/ 0 h 88900"/>
                    <a:gd name="connsiteX1" fmla="*/ 104775 w 120650"/>
                    <a:gd name="connsiteY1" fmla="*/ 12700 h 88900"/>
                    <a:gd name="connsiteX2" fmla="*/ 85725 w 120650"/>
                    <a:gd name="connsiteY2" fmla="*/ 28575 h 88900"/>
                    <a:gd name="connsiteX3" fmla="*/ 73025 w 120650"/>
                    <a:gd name="connsiteY3" fmla="*/ 47625 h 88900"/>
                    <a:gd name="connsiteX4" fmla="*/ 60325 w 120650"/>
                    <a:gd name="connsiteY4" fmla="*/ 79375 h 88900"/>
                    <a:gd name="connsiteX5" fmla="*/ 38100 w 120650"/>
                    <a:gd name="connsiteY5" fmla="*/ 88900 h 88900"/>
                    <a:gd name="connsiteX6" fmla="*/ 28575 w 120650"/>
                    <a:gd name="connsiteY6" fmla="*/ 82550 h 88900"/>
                    <a:gd name="connsiteX7" fmla="*/ 19050 w 120650"/>
                    <a:gd name="connsiteY7" fmla="*/ 79375 h 88900"/>
                    <a:gd name="connsiteX8" fmla="*/ 0 w 120650"/>
                    <a:gd name="connsiteY8" fmla="*/ 66675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650" h="88900">
                      <a:moveTo>
                        <a:pt x="120650" y="0"/>
                      </a:moveTo>
                      <a:cubicBezTo>
                        <a:pt x="115358" y="4233"/>
                        <a:pt x="109875" y="8238"/>
                        <a:pt x="104775" y="12700"/>
                      </a:cubicBezTo>
                      <a:cubicBezTo>
                        <a:pt x="85218" y="29813"/>
                        <a:pt x="105219" y="15579"/>
                        <a:pt x="85725" y="28575"/>
                      </a:cubicBezTo>
                      <a:cubicBezTo>
                        <a:pt x="81492" y="34925"/>
                        <a:pt x="74876" y="40221"/>
                        <a:pt x="73025" y="47625"/>
                      </a:cubicBezTo>
                      <a:cubicBezTo>
                        <a:pt x="70379" y="58210"/>
                        <a:pt x="68479" y="71221"/>
                        <a:pt x="60325" y="79375"/>
                      </a:cubicBezTo>
                      <a:cubicBezTo>
                        <a:pt x="53016" y="86684"/>
                        <a:pt x="47816" y="86471"/>
                        <a:pt x="38100" y="88900"/>
                      </a:cubicBezTo>
                      <a:cubicBezTo>
                        <a:pt x="34925" y="86783"/>
                        <a:pt x="31988" y="84257"/>
                        <a:pt x="28575" y="82550"/>
                      </a:cubicBezTo>
                      <a:cubicBezTo>
                        <a:pt x="25582" y="81053"/>
                        <a:pt x="21976" y="81000"/>
                        <a:pt x="19050" y="79375"/>
                      </a:cubicBezTo>
                      <a:cubicBezTo>
                        <a:pt x="12379" y="75669"/>
                        <a:pt x="0" y="66675"/>
                        <a:pt x="0" y="666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Полилиния 421"/>
                <p:cNvSpPr/>
                <p:nvPr/>
              </p:nvSpPr>
              <p:spPr>
                <a:xfrm>
                  <a:off x="2105025" y="5179443"/>
                  <a:ext cx="274637" cy="112671"/>
                </a:xfrm>
                <a:custGeom>
                  <a:avLst/>
                  <a:gdLst>
                    <a:gd name="connsiteX0" fmla="*/ 158750 w 158750"/>
                    <a:gd name="connsiteY0" fmla="*/ 0 h 88900"/>
                    <a:gd name="connsiteX1" fmla="*/ 146050 w 158750"/>
                    <a:gd name="connsiteY1" fmla="*/ 15875 h 88900"/>
                    <a:gd name="connsiteX2" fmla="*/ 139700 w 158750"/>
                    <a:gd name="connsiteY2" fmla="*/ 25400 h 88900"/>
                    <a:gd name="connsiteX3" fmla="*/ 120650 w 158750"/>
                    <a:gd name="connsiteY3" fmla="*/ 44450 h 88900"/>
                    <a:gd name="connsiteX4" fmla="*/ 101600 w 158750"/>
                    <a:gd name="connsiteY4" fmla="*/ 60325 h 88900"/>
                    <a:gd name="connsiteX5" fmla="*/ 95250 w 158750"/>
                    <a:gd name="connsiteY5" fmla="*/ 69850 h 88900"/>
                    <a:gd name="connsiteX6" fmla="*/ 73025 w 158750"/>
                    <a:gd name="connsiteY6" fmla="*/ 76200 h 88900"/>
                    <a:gd name="connsiteX7" fmla="*/ 63500 w 158750"/>
                    <a:gd name="connsiteY7" fmla="*/ 73025 h 88900"/>
                    <a:gd name="connsiteX8" fmla="*/ 44450 w 158750"/>
                    <a:gd name="connsiteY8" fmla="*/ 60325 h 88900"/>
                    <a:gd name="connsiteX9" fmla="*/ 25400 w 158750"/>
                    <a:gd name="connsiteY9" fmla="*/ 53975 h 88900"/>
                    <a:gd name="connsiteX10" fmla="*/ 15875 w 158750"/>
                    <a:gd name="connsiteY10" fmla="*/ 57150 h 88900"/>
                    <a:gd name="connsiteX11" fmla="*/ 9525 w 158750"/>
                    <a:gd name="connsiteY11" fmla="*/ 79375 h 88900"/>
                    <a:gd name="connsiteX12" fmla="*/ 0 w 158750"/>
                    <a:gd name="connsiteY12" fmla="*/ 8890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8750" h="88900">
                      <a:moveTo>
                        <a:pt x="158750" y="0"/>
                      </a:moveTo>
                      <a:cubicBezTo>
                        <a:pt x="154517" y="5292"/>
                        <a:pt x="150116" y="10454"/>
                        <a:pt x="146050" y="15875"/>
                      </a:cubicBezTo>
                      <a:cubicBezTo>
                        <a:pt x="143760" y="18928"/>
                        <a:pt x="142235" y="22548"/>
                        <a:pt x="139700" y="25400"/>
                      </a:cubicBezTo>
                      <a:cubicBezTo>
                        <a:pt x="133734" y="32112"/>
                        <a:pt x="127000" y="38100"/>
                        <a:pt x="120650" y="44450"/>
                      </a:cubicBezTo>
                      <a:cubicBezTo>
                        <a:pt x="108427" y="56673"/>
                        <a:pt x="114861" y="51484"/>
                        <a:pt x="101600" y="60325"/>
                      </a:cubicBezTo>
                      <a:cubicBezTo>
                        <a:pt x="99483" y="63500"/>
                        <a:pt x="98230" y="67466"/>
                        <a:pt x="95250" y="69850"/>
                      </a:cubicBezTo>
                      <a:cubicBezTo>
                        <a:pt x="93180" y="71506"/>
                        <a:pt x="73855" y="75993"/>
                        <a:pt x="73025" y="76200"/>
                      </a:cubicBezTo>
                      <a:cubicBezTo>
                        <a:pt x="69850" y="75142"/>
                        <a:pt x="66426" y="74650"/>
                        <a:pt x="63500" y="73025"/>
                      </a:cubicBezTo>
                      <a:cubicBezTo>
                        <a:pt x="56829" y="69319"/>
                        <a:pt x="51690" y="62738"/>
                        <a:pt x="44450" y="60325"/>
                      </a:cubicBezTo>
                      <a:lnTo>
                        <a:pt x="25400" y="53975"/>
                      </a:lnTo>
                      <a:cubicBezTo>
                        <a:pt x="22225" y="55033"/>
                        <a:pt x="18242" y="54783"/>
                        <a:pt x="15875" y="57150"/>
                      </a:cubicBezTo>
                      <a:cubicBezTo>
                        <a:pt x="14294" y="58731"/>
                        <a:pt x="9635" y="79183"/>
                        <a:pt x="9525" y="79375"/>
                      </a:cubicBezTo>
                      <a:cubicBezTo>
                        <a:pt x="7297" y="83274"/>
                        <a:pt x="0" y="88900"/>
                        <a:pt x="0" y="889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Полилиния 422"/>
                <p:cNvSpPr/>
                <p:nvPr/>
              </p:nvSpPr>
              <p:spPr>
                <a:xfrm>
                  <a:off x="2105025" y="4949825"/>
                  <a:ext cx="250825" cy="57150"/>
                </a:xfrm>
                <a:custGeom>
                  <a:avLst/>
                  <a:gdLst>
                    <a:gd name="connsiteX0" fmla="*/ 155575 w 155575"/>
                    <a:gd name="connsiteY0" fmla="*/ 73055 h 73055"/>
                    <a:gd name="connsiteX1" fmla="*/ 133350 w 155575"/>
                    <a:gd name="connsiteY1" fmla="*/ 69880 h 73055"/>
                    <a:gd name="connsiteX2" fmla="*/ 127000 w 155575"/>
                    <a:gd name="connsiteY2" fmla="*/ 60355 h 73055"/>
                    <a:gd name="connsiteX3" fmla="*/ 117475 w 155575"/>
                    <a:gd name="connsiteY3" fmla="*/ 54005 h 73055"/>
                    <a:gd name="connsiteX4" fmla="*/ 98425 w 155575"/>
                    <a:gd name="connsiteY4" fmla="*/ 47655 h 73055"/>
                    <a:gd name="connsiteX5" fmla="*/ 69850 w 155575"/>
                    <a:gd name="connsiteY5" fmla="*/ 38130 h 73055"/>
                    <a:gd name="connsiteX6" fmla="*/ 60325 w 155575"/>
                    <a:gd name="connsiteY6" fmla="*/ 34955 h 73055"/>
                    <a:gd name="connsiteX7" fmla="*/ 50800 w 155575"/>
                    <a:gd name="connsiteY7" fmla="*/ 31780 h 73055"/>
                    <a:gd name="connsiteX8" fmla="*/ 31750 w 155575"/>
                    <a:gd name="connsiteY8" fmla="*/ 22255 h 73055"/>
                    <a:gd name="connsiteX9" fmla="*/ 22225 w 155575"/>
                    <a:gd name="connsiteY9" fmla="*/ 15905 h 73055"/>
                    <a:gd name="connsiteX10" fmla="*/ 19050 w 155575"/>
                    <a:gd name="connsiteY10" fmla="*/ 3205 h 73055"/>
                    <a:gd name="connsiteX11" fmla="*/ 0 w 155575"/>
                    <a:gd name="connsiteY11" fmla="*/ 30 h 7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575" h="73055">
                      <a:moveTo>
                        <a:pt x="155575" y="73055"/>
                      </a:moveTo>
                      <a:cubicBezTo>
                        <a:pt x="148167" y="71997"/>
                        <a:pt x="140189" y="72919"/>
                        <a:pt x="133350" y="69880"/>
                      </a:cubicBezTo>
                      <a:cubicBezTo>
                        <a:pt x="129863" y="68330"/>
                        <a:pt x="129698" y="63053"/>
                        <a:pt x="127000" y="60355"/>
                      </a:cubicBezTo>
                      <a:cubicBezTo>
                        <a:pt x="124302" y="57657"/>
                        <a:pt x="120962" y="55555"/>
                        <a:pt x="117475" y="54005"/>
                      </a:cubicBezTo>
                      <a:cubicBezTo>
                        <a:pt x="111358" y="51287"/>
                        <a:pt x="104775" y="49772"/>
                        <a:pt x="98425" y="47655"/>
                      </a:cubicBezTo>
                      <a:lnTo>
                        <a:pt x="69850" y="38130"/>
                      </a:lnTo>
                      <a:lnTo>
                        <a:pt x="60325" y="34955"/>
                      </a:lnTo>
                      <a:cubicBezTo>
                        <a:pt x="57150" y="33897"/>
                        <a:pt x="53585" y="33636"/>
                        <a:pt x="50800" y="31780"/>
                      </a:cubicBezTo>
                      <a:cubicBezTo>
                        <a:pt x="23503" y="13582"/>
                        <a:pt x="58040" y="35400"/>
                        <a:pt x="31750" y="22255"/>
                      </a:cubicBezTo>
                      <a:cubicBezTo>
                        <a:pt x="28337" y="20548"/>
                        <a:pt x="25400" y="18022"/>
                        <a:pt x="22225" y="15905"/>
                      </a:cubicBezTo>
                      <a:cubicBezTo>
                        <a:pt x="21167" y="11672"/>
                        <a:pt x="22601" y="5741"/>
                        <a:pt x="19050" y="3205"/>
                      </a:cubicBezTo>
                      <a:cubicBezTo>
                        <a:pt x="13812" y="-537"/>
                        <a:pt x="0" y="30"/>
                        <a:pt x="0" y="3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Полилиния 423"/>
                <p:cNvSpPr/>
                <p:nvPr/>
              </p:nvSpPr>
              <p:spPr>
                <a:xfrm>
                  <a:off x="2549525" y="4864088"/>
                  <a:ext cx="47625" cy="60337"/>
                </a:xfrm>
                <a:custGeom>
                  <a:avLst/>
                  <a:gdLst>
                    <a:gd name="connsiteX0" fmla="*/ 47625 w 47625"/>
                    <a:gd name="connsiteY0" fmla="*/ 60337 h 60337"/>
                    <a:gd name="connsiteX1" fmla="*/ 44450 w 47625"/>
                    <a:gd name="connsiteY1" fmla="*/ 44462 h 60337"/>
                    <a:gd name="connsiteX2" fmla="*/ 12700 w 47625"/>
                    <a:gd name="connsiteY2" fmla="*/ 6362 h 60337"/>
                    <a:gd name="connsiteX3" fmla="*/ 0 w 47625"/>
                    <a:gd name="connsiteY3" fmla="*/ 12 h 60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60337">
                      <a:moveTo>
                        <a:pt x="47625" y="60337"/>
                      </a:moveTo>
                      <a:cubicBezTo>
                        <a:pt x="46567" y="55045"/>
                        <a:pt x="46683" y="49375"/>
                        <a:pt x="44450" y="44462"/>
                      </a:cubicBezTo>
                      <a:cubicBezTo>
                        <a:pt x="39357" y="33257"/>
                        <a:pt x="22334" y="12785"/>
                        <a:pt x="12700" y="6362"/>
                      </a:cubicBezTo>
                      <a:cubicBezTo>
                        <a:pt x="2294" y="-575"/>
                        <a:pt x="6991" y="12"/>
                        <a:pt x="0" y="1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Полилиния 424"/>
                <p:cNvSpPr/>
                <p:nvPr/>
              </p:nvSpPr>
              <p:spPr>
                <a:xfrm>
                  <a:off x="2557880" y="5241925"/>
                  <a:ext cx="44541" cy="57150"/>
                </a:xfrm>
                <a:custGeom>
                  <a:avLst/>
                  <a:gdLst>
                    <a:gd name="connsiteX0" fmla="*/ 38105 w 44541"/>
                    <a:gd name="connsiteY0" fmla="*/ 0 h 57150"/>
                    <a:gd name="connsiteX1" fmla="*/ 44455 w 44541"/>
                    <a:gd name="connsiteY1" fmla="*/ 15875 h 57150"/>
                    <a:gd name="connsiteX2" fmla="*/ 34930 w 44541"/>
                    <a:gd name="connsiteY2" fmla="*/ 22225 h 57150"/>
                    <a:gd name="connsiteX3" fmla="*/ 19055 w 44541"/>
                    <a:gd name="connsiteY3" fmla="*/ 41275 h 57150"/>
                    <a:gd name="connsiteX4" fmla="*/ 5 w 44541"/>
                    <a:gd name="connsiteY4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41" h="57150">
                      <a:moveTo>
                        <a:pt x="38105" y="0"/>
                      </a:moveTo>
                      <a:cubicBezTo>
                        <a:pt x="40222" y="5292"/>
                        <a:pt x="45261" y="10233"/>
                        <a:pt x="44455" y="15875"/>
                      </a:cubicBezTo>
                      <a:cubicBezTo>
                        <a:pt x="43915" y="19653"/>
                        <a:pt x="37628" y="19527"/>
                        <a:pt x="34930" y="22225"/>
                      </a:cubicBezTo>
                      <a:cubicBezTo>
                        <a:pt x="16586" y="40569"/>
                        <a:pt x="42461" y="23070"/>
                        <a:pt x="19055" y="41275"/>
                      </a:cubicBezTo>
                      <a:cubicBezTo>
                        <a:pt x="-876" y="56777"/>
                        <a:pt x="5" y="46036"/>
                        <a:pt x="5" y="5715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Полилиния 425"/>
                <p:cNvSpPr/>
                <p:nvPr/>
              </p:nvSpPr>
              <p:spPr>
                <a:xfrm>
                  <a:off x="2714625" y="4864095"/>
                  <a:ext cx="34925" cy="53980"/>
                </a:xfrm>
                <a:custGeom>
                  <a:avLst/>
                  <a:gdLst>
                    <a:gd name="connsiteX0" fmla="*/ 34925 w 34925"/>
                    <a:gd name="connsiteY0" fmla="*/ 53980 h 53980"/>
                    <a:gd name="connsiteX1" fmla="*/ 19050 w 34925"/>
                    <a:gd name="connsiteY1" fmla="*/ 28580 h 53980"/>
                    <a:gd name="connsiteX2" fmla="*/ 15875 w 34925"/>
                    <a:gd name="connsiteY2" fmla="*/ 19055 h 53980"/>
                    <a:gd name="connsiteX3" fmla="*/ 0 w 34925"/>
                    <a:gd name="connsiteY3" fmla="*/ 5 h 5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5" h="53980">
                      <a:moveTo>
                        <a:pt x="34925" y="53980"/>
                      </a:moveTo>
                      <a:cubicBezTo>
                        <a:pt x="18305" y="12429"/>
                        <a:pt x="39383" y="59079"/>
                        <a:pt x="19050" y="28580"/>
                      </a:cubicBezTo>
                      <a:cubicBezTo>
                        <a:pt x="17194" y="25795"/>
                        <a:pt x="17500" y="21981"/>
                        <a:pt x="15875" y="19055"/>
                      </a:cubicBezTo>
                      <a:cubicBezTo>
                        <a:pt x="4802" y="-876"/>
                        <a:pt x="10500" y="5"/>
                        <a:pt x="0" y="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Полилиния 426"/>
                <p:cNvSpPr/>
                <p:nvPr/>
              </p:nvSpPr>
              <p:spPr>
                <a:xfrm>
                  <a:off x="2841413" y="4841875"/>
                  <a:ext cx="32048" cy="76200"/>
                </a:xfrm>
                <a:custGeom>
                  <a:avLst/>
                  <a:gdLst>
                    <a:gd name="connsiteX0" fmla="*/ 25612 w 32048"/>
                    <a:gd name="connsiteY0" fmla="*/ 76200 h 76200"/>
                    <a:gd name="connsiteX1" fmla="*/ 31962 w 32048"/>
                    <a:gd name="connsiteY1" fmla="*/ 60325 h 76200"/>
                    <a:gd name="connsiteX2" fmla="*/ 19262 w 32048"/>
                    <a:gd name="connsiteY2" fmla="*/ 41275 h 76200"/>
                    <a:gd name="connsiteX3" fmla="*/ 3387 w 32048"/>
                    <a:gd name="connsiteY3" fmla="*/ 22225 h 76200"/>
                    <a:gd name="connsiteX4" fmla="*/ 212 w 32048"/>
                    <a:gd name="connsiteY4" fmla="*/ 12700 h 76200"/>
                    <a:gd name="connsiteX5" fmla="*/ 9737 w 32048"/>
                    <a:gd name="connsiteY5" fmla="*/ 3175 h 76200"/>
                    <a:gd name="connsiteX6" fmla="*/ 12912 w 32048"/>
                    <a:gd name="connsiteY6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48" h="76200">
                      <a:moveTo>
                        <a:pt x="25612" y="76200"/>
                      </a:moveTo>
                      <a:cubicBezTo>
                        <a:pt x="27729" y="70908"/>
                        <a:pt x="31255" y="65980"/>
                        <a:pt x="31962" y="60325"/>
                      </a:cubicBezTo>
                      <a:cubicBezTo>
                        <a:pt x="33054" y="51592"/>
                        <a:pt x="23524" y="46390"/>
                        <a:pt x="19262" y="41275"/>
                      </a:cubicBezTo>
                      <a:cubicBezTo>
                        <a:pt x="-2840" y="14753"/>
                        <a:pt x="31214" y="50052"/>
                        <a:pt x="3387" y="22225"/>
                      </a:cubicBezTo>
                      <a:cubicBezTo>
                        <a:pt x="2329" y="19050"/>
                        <a:pt x="-846" y="15875"/>
                        <a:pt x="212" y="12700"/>
                      </a:cubicBezTo>
                      <a:cubicBezTo>
                        <a:pt x="1632" y="8440"/>
                        <a:pt x="6562" y="6350"/>
                        <a:pt x="9737" y="3175"/>
                      </a:cubicBezTo>
                      <a:lnTo>
                        <a:pt x="12912" y="0"/>
                      </a:ln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Полилиния 427"/>
                <p:cNvSpPr/>
                <p:nvPr/>
              </p:nvSpPr>
              <p:spPr>
                <a:xfrm>
                  <a:off x="2803525" y="5241925"/>
                  <a:ext cx="25453" cy="54257"/>
                </a:xfrm>
                <a:custGeom>
                  <a:avLst/>
                  <a:gdLst>
                    <a:gd name="connsiteX0" fmla="*/ 19050 w 25453"/>
                    <a:gd name="connsiteY0" fmla="*/ 0 h 54257"/>
                    <a:gd name="connsiteX1" fmla="*/ 25400 w 25453"/>
                    <a:gd name="connsiteY1" fmla="*/ 15875 h 54257"/>
                    <a:gd name="connsiteX2" fmla="*/ 22225 w 25453"/>
                    <a:gd name="connsiteY2" fmla="*/ 25400 h 54257"/>
                    <a:gd name="connsiteX3" fmla="*/ 15875 w 25453"/>
                    <a:gd name="connsiteY3" fmla="*/ 34925 h 54257"/>
                    <a:gd name="connsiteX4" fmla="*/ 3175 w 25453"/>
                    <a:gd name="connsiteY4" fmla="*/ 53975 h 54257"/>
                    <a:gd name="connsiteX5" fmla="*/ 0 w 25453"/>
                    <a:gd name="connsiteY5" fmla="*/ 53975 h 5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53" h="54257">
                      <a:moveTo>
                        <a:pt x="19050" y="0"/>
                      </a:moveTo>
                      <a:cubicBezTo>
                        <a:pt x="21167" y="5292"/>
                        <a:pt x="24693" y="10220"/>
                        <a:pt x="25400" y="15875"/>
                      </a:cubicBezTo>
                      <a:cubicBezTo>
                        <a:pt x="25815" y="19196"/>
                        <a:pt x="23722" y="22407"/>
                        <a:pt x="22225" y="25400"/>
                      </a:cubicBezTo>
                      <a:cubicBezTo>
                        <a:pt x="20518" y="28813"/>
                        <a:pt x="17582" y="31512"/>
                        <a:pt x="15875" y="34925"/>
                      </a:cubicBezTo>
                      <a:cubicBezTo>
                        <a:pt x="9377" y="47921"/>
                        <a:pt x="17620" y="43141"/>
                        <a:pt x="3175" y="53975"/>
                      </a:cubicBezTo>
                      <a:cubicBezTo>
                        <a:pt x="2328" y="54610"/>
                        <a:pt x="1058" y="53975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Полилиния 428"/>
                <p:cNvSpPr/>
                <p:nvPr/>
              </p:nvSpPr>
              <p:spPr>
                <a:xfrm>
                  <a:off x="2933700" y="4863063"/>
                  <a:ext cx="45719" cy="51837"/>
                </a:xfrm>
                <a:custGeom>
                  <a:avLst/>
                  <a:gdLst>
                    <a:gd name="connsiteX0" fmla="*/ 0 w 53975"/>
                    <a:gd name="connsiteY0" fmla="*/ 50800 h 50800"/>
                    <a:gd name="connsiteX1" fmla="*/ 22225 w 53975"/>
                    <a:gd name="connsiteY1" fmla="*/ 31750 h 50800"/>
                    <a:gd name="connsiteX2" fmla="*/ 19050 w 53975"/>
                    <a:gd name="connsiteY2" fmla="*/ 19050 h 50800"/>
                    <a:gd name="connsiteX3" fmla="*/ 22225 w 53975"/>
                    <a:gd name="connsiteY3" fmla="*/ 6350 h 50800"/>
                    <a:gd name="connsiteX4" fmla="*/ 47625 w 53975"/>
                    <a:gd name="connsiteY4" fmla="*/ 3175 h 50800"/>
                    <a:gd name="connsiteX5" fmla="*/ 53975 w 53975"/>
                    <a:gd name="connsiteY5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975" h="50800">
                      <a:moveTo>
                        <a:pt x="0" y="50800"/>
                      </a:moveTo>
                      <a:cubicBezTo>
                        <a:pt x="5564" y="47461"/>
                        <a:pt x="20851" y="41370"/>
                        <a:pt x="22225" y="31750"/>
                      </a:cubicBezTo>
                      <a:cubicBezTo>
                        <a:pt x="22842" y="27430"/>
                        <a:pt x="20108" y="23283"/>
                        <a:pt x="19050" y="19050"/>
                      </a:cubicBezTo>
                      <a:cubicBezTo>
                        <a:pt x="20108" y="14817"/>
                        <a:pt x="18411" y="8469"/>
                        <a:pt x="22225" y="6350"/>
                      </a:cubicBezTo>
                      <a:cubicBezTo>
                        <a:pt x="29684" y="2206"/>
                        <a:pt x="39258" y="4848"/>
                        <a:pt x="47625" y="3175"/>
                      </a:cubicBezTo>
                      <a:cubicBezTo>
                        <a:pt x="49946" y="2711"/>
                        <a:pt x="51858" y="1058"/>
                        <a:pt x="539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Полилиния 429"/>
                <p:cNvSpPr/>
                <p:nvPr/>
              </p:nvSpPr>
              <p:spPr>
                <a:xfrm>
                  <a:off x="2892193" y="5247808"/>
                  <a:ext cx="9757" cy="37071"/>
                </a:xfrm>
                <a:custGeom>
                  <a:avLst/>
                  <a:gdLst>
                    <a:gd name="connsiteX0" fmla="*/ 232 w 9757"/>
                    <a:gd name="connsiteY0" fmla="*/ 467 h 37071"/>
                    <a:gd name="connsiteX1" fmla="*/ 3407 w 9757"/>
                    <a:gd name="connsiteY1" fmla="*/ 16342 h 37071"/>
                    <a:gd name="connsiteX2" fmla="*/ 9757 w 9757"/>
                    <a:gd name="connsiteY2" fmla="*/ 35392 h 37071"/>
                    <a:gd name="connsiteX3" fmla="*/ 232 w 9757"/>
                    <a:gd name="connsiteY3" fmla="*/ 467 h 3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57" h="37071">
                      <a:moveTo>
                        <a:pt x="232" y="467"/>
                      </a:moveTo>
                      <a:cubicBezTo>
                        <a:pt x="-826" y="-2708"/>
                        <a:pt x="1987" y="11136"/>
                        <a:pt x="3407" y="16342"/>
                      </a:cubicBezTo>
                      <a:cubicBezTo>
                        <a:pt x="5168" y="22800"/>
                        <a:pt x="9757" y="35392"/>
                        <a:pt x="9757" y="35392"/>
                      </a:cubicBezTo>
                      <a:cubicBezTo>
                        <a:pt x="6247" y="45921"/>
                        <a:pt x="1290" y="3642"/>
                        <a:pt x="232" y="467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Полилиния 430"/>
                <p:cNvSpPr/>
                <p:nvPr/>
              </p:nvSpPr>
              <p:spPr>
                <a:xfrm>
                  <a:off x="3038475" y="5241925"/>
                  <a:ext cx="12829" cy="53975"/>
                </a:xfrm>
                <a:custGeom>
                  <a:avLst/>
                  <a:gdLst>
                    <a:gd name="connsiteX0" fmla="*/ 9525 w 12829"/>
                    <a:gd name="connsiteY0" fmla="*/ 0 h 53975"/>
                    <a:gd name="connsiteX1" fmla="*/ 9525 w 12829"/>
                    <a:gd name="connsiteY1" fmla="*/ 38100 h 53975"/>
                    <a:gd name="connsiteX2" fmla="*/ 6350 w 12829"/>
                    <a:gd name="connsiteY2" fmla="*/ 47625 h 53975"/>
                    <a:gd name="connsiteX3" fmla="*/ 0 w 12829"/>
                    <a:gd name="connsiteY3" fmla="*/ 53975 h 5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29" h="53975">
                      <a:moveTo>
                        <a:pt x="9525" y="0"/>
                      </a:moveTo>
                      <a:cubicBezTo>
                        <a:pt x="13600" y="20373"/>
                        <a:pt x="14251" y="14471"/>
                        <a:pt x="9525" y="38100"/>
                      </a:cubicBezTo>
                      <a:cubicBezTo>
                        <a:pt x="8869" y="41382"/>
                        <a:pt x="8072" y="44755"/>
                        <a:pt x="6350" y="47625"/>
                      </a:cubicBezTo>
                      <a:cubicBezTo>
                        <a:pt x="4810" y="50192"/>
                        <a:pt x="2117" y="51858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Полилиния 431"/>
                <p:cNvSpPr/>
                <p:nvPr/>
              </p:nvSpPr>
              <p:spPr>
                <a:xfrm>
                  <a:off x="3114675" y="5232400"/>
                  <a:ext cx="22284" cy="63500"/>
                </a:xfrm>
                <a:custGeom>
                  <a:avLst/>
                  <a:gdLst>
                    <a:gd name="connsiteX0" fmla="*/ 19050 w 22284"/>
                    <a:gd name="connsiteY0" fmla="*/ 0 h 63500"/>
                    <a:gd name="connsiteX1" fmla="*/ 19050 w 22284"/>
                    <a:gd name="connsiteY1" fmla="*/ 41275 h 63500"/>
                    <a:gd name="connsiteX2" fmla="*/ 15875 w 22284"/>
                    <a:gd name="connsiteY2" fmla="*/ 50800 h 63500"/>
                    <a:gd name="connsiteX3" fmla="*/ 6350 w 22284"/>
                    <a:gd name="connsiteY3" fmla="*/ 57150 h 63500"/>
                    <a:gd name="connsiteX4" fmla="*/ 0 w 22284"/>
                    <a:gd name="connsiteY4" fmla="*/ 63500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4" h="63500">
                      <a:moveTo>
                        <a:pt x="19050" y="0"/>
                      </a:moveTo>
                      <a:cubicBezTo>
                        <a:pt x="22816" y="22598"/>
                        <a:pt x="23878" y="17134"/>
                        <a:pt x="19050" y="41275"/>
                      </a:cubicBezTo>
                      <a:cubicBezTo>
                        <a:pt x="18394" y="44557"/>
                        <a:pt x="17966" y="48187"/>
                        <a:pt x="15875" y="50800"/>
                      </a:cubicBezTo>
                      <a:cubicBezTo>
                        <a:pt x="13491" y="53780"/>
                        <a:pt x="9330" y="54766"/>
                        <a:pt x="6350" y="57150"/>
                      </a:cubicBezTo>
                      <a:cubicBezTo>
                        <a:pt x="4013" y="59020"/>
                        <a:pt x="2117" y="61383"/>
                        <a:pt x="0" y="635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Полилиния 432"/>
                <p:cNvSpPr/>
                <p:nvPr/>
              </p:nvSpPr>
              <p:spPr>
                <a:xfrm>
                  <a:off x="3057480" y="4883065"/>
                  <a:ext cx="6395" cy="38793"/>
                </a:xfrm>
                <a:custGeom>
                  <a:avLst/>
                  <a:gdLst>
                    <a:gd name="connsiteX0" fmla="*/ 3220 w 6395"/>
                    <a:gd name="connsiteY0" fmla="*/ 38185 h 38793"/>
                    <a:gd name="connsiteX1" fmla="*/ 6395 w 6395"/>
                    <a:gd name="connsiteY1" fmla="*/ 22310 h 38793"/>
                    <a:gd name="connsiteX2" fmla="*/ 45 w 6395"/>
                    <a:gd name="connsiteY2" fmla="*/ 85 h 38793"/>
                    <a:gd name="connsiteX3" fmla="*/ 3220 w 6395"/>
                    <a:gd name="connsiteY3" fmla="*/ 38185 h 3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5" h="38793">
                      <a:moveTo>
                        <a:pt x="3220" y="38185"/>
                      </a:moveTo>
                      <a:cubicBezTo>
                        <a:pt x="4278" y="41889"/>
                        <a:pt x="6395" y="27706"/>
                        <a:pt x="6395" y="22310"/>
                      </a:cubicBezTo>
                      <a:cubicBezTo>
                        <a:pt x="6395" y="14419"/>
                        <a:pt x="1542" y="7571"/>
                        <a:pt x="45" y="85"/>
                      </a:cubicBezTo>
                      <a:cubicBezTo>
                        <a:pt x="-370" y="-1991"/>
                        <a:pt x="2162" y="34481"/>
                        <a:pt x="3220" y="38185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Полилиния 433"/>
                <p:cNvSpPr/>
                <p:nvPr/>
              </p:nvSpPr>
              <p:spPr>
                <a:xfrm>
                  <a:off x="3203575" y="4879975"/>
                  <a:ext cx="28575" cy="41275"/>
                </a:xfrm>
                <a:custGeom>
                  <a:avLst/>
                  <a:gdLst>
                    <a:gd name="connsiteX0" fmla="*/ 0 w 28575"/>
                    <a:gd name="connsiteY0" fmla="*/ 41275 h 41275"/>
                    <a:gd name="connsiteX1" fmla="*/ 12700 w 28575"/>
                    <a:gd name="connsiteY1" fmla="*/ 25400 h 41275"/>
                    <a:gd name="connsiteX2" fmla="*/ 22225 w 28575"/>
                    <a:gd name="connsiteY2" fmla="*/ 15875 h 41275"/>
                    <a:gd name="connsiteX3" fmla="*/ 25400 w 28575"/>
                    <a:gd name="connsiteY3" fmla="*/ 6350 h 41275"/>
                    <a:gd name="connsiteX4" fmla="*/ 28575 w 28575"/>
                    <a:gd name="connsiteY4" fmla="*/ 0 h 4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41275">
                      <a:moveTo>
                        <a:pt x="0" y="41275"/>
                      </a:moveTo>
                      <a:cubicBezTo>
                        <a:pt x="4233" y="35983"/>
                        <a:pt x="8238" y="30500"/>
                        <a:pt x="12700" y="25400"/>
                      </a:cubicBezTo>
                      <a:cubicBezTo>
                        <a:pt x="15657" y="22021"/>
                        <a:pt x="19734" y="19611"/>
                        <a:pt x="22225" y="15875"/>
                      </a:cubicBezTo>
                      <a:cubicBezTo>
                        <a:pt x="24081" y="13090"/>
                        <a:pt x="24157" y="9457"/>
                        <a:pt x="25400" y="6350"/>
                      </a:cubicBezTo>
                      <a:cubicBezTo>
                        <a:pt x="26279" y="4153"/>
                        <a:pt x="27517" y="2117"/>
                        <a:pt x="285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Полилиния 434"/>
                <p:cNvSpPr/>
                <p:nvPr/>
              </p:nvSpPr>
              <p:spPr>
                <a:xfrm>
                  <a:off x="3206750" y="5251450"/>
                  <a:ext cx="25400" cy="47739"/>
                </a:xfrm>
                <a:custGeom>
                  <a:avLst/>
                  <a:gdLst>
                    <a:gd name="connsiteX0" fmla="*/ 19050 w 25400"/>
                    <a:gd name="connsiteY0" fmla="*/ 0 h 47739"/>
                    <a:gd name="connsiteX1" fmla="*/ 22225 w 25400"/>
                    <a:gd name="connsiteY1" fmla="*/ 15875 h 47739"/>
                    <a:gd name="connsiteX2" fmla="*/ 25400 w 25400"/>
                    <a:gd name="connsiteY2" fmla="*/ 25400 h 47739"/>
                    <a:gd name="connsiteX3" fmla="*/ 22225 w 25400"/>
                    <a:gd name="connsiteY3" fmla="*/ 34925 h 47739"/>
                    <a:gd name="connsiteX4" fmla="*/ 3175 w 25400"/>
                    <a:gd name="connsiteY4" fmla="*/ 47625 h 47739"/>
                    <a:gd name="connsiteX5" fmla="*/ 0 w 25400"/>
                    <a:gd name="connsiteY5" fmla="*/ 47625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00" h="47739">
                      <a:moveTo>
                        <a:pt x="19050" y="0"/>
                      </a:moveTo>
                      <a:cubicBezTo>
                        <a:pt x="20108" y="5292"/>
                        <a:pt x="20916" y="10640"/>
                        <a:pt x="22225" y="15875"/>
                      </a:cubicBezTo>
                      <a:cubicBezTo>
                        <a:pt x="23037" y="19122"/>
                        <a:pt x="25400" y="22053"/>
                        <a:pt x="25400" y="25400"/>
                      </a:cubicBezTo>
                      <a:cubicBezTo>
                        <a:pt x="25400" y="28747"/>
                        <a:pt x="24081" y="32140"/>
                        <a:pt x="22225" y="34925"/>
                      </a:cubicBezTo>
                      <a:cubicBezTo>
                        <a:pt x="16323" y="43778"/>
                        <a:pt x="12495" y="45295"/>
                        <a:pt x="3175" y="47625"/>
                      </a:cubicBezTo>
                      <a:cubicBezTo>
                        <a:pt x="2148" y="47882"/>
                        <a:pt x="1058" y="47625"/>
                        <a:pt x="0" y="4762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Полилиния 435"/>
                <p:cNvSpPr/>
                <p:nvPr/>
              </p:nvSpPr>
              <p:spPr>
                <a:xfrm>
                  <a:off x="3335156" y="5243928"/>
                  <a:ext cx="17113" cy="18346"/>
                </a:xfrm>
                <a:custGeom>
                  <a:avLst/>
                  <a:gdLst>
                    <a:gd name="connsiteX0" fmla="*/ 0 w 17113"/>
                    <a:gd name="connsiteY0" fmla="*/ 0 h 18346"/>
                    <a:gd name="connsiteX1" fmla="*/ 15875 w 17113"/>
                    <a:gd name="connsiteY1" fmla="*/ 15875 h 18346"/>
                    <a:gd name="connsiteX2" fmla="*/ 0 w 17113"/>
                    <a:gd name="connsiteY2" fmla="*/ 0 h 18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13" h="18346">
                      <a:moveTo>
                        <a:pt x="0" y="0"/>
                      </a:moveTo>
                      <a:cubicBezTo>
                        <a:pt x="0" y="0"/>
                        <a:pt x="11857" y="9561"/>
                        <a:pt x="15875" y="15875"/>
                      </a:cubicBezTo>
                      <a:cubicBezTo>
                        <a:pt x="22560" y="26379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Полилиния 436"/>
                <p:cNvSpPr/>
                <p:nvPr/>
              </p:nvSpPr>
              <p:spPr>
                <a:xfrm>
                  <a:off x="3379662" y="5155411"/>
                  <a:ext cx="28826" cy="22607"/>
                </a:xfrm>
                <a:custGeom>
                  <a:avLst/>
                  <a:gdLst>
                    <a:gd name="connsiteX0" fmla="*/ 239 w 28826"/>
                    <a:gd name="connsiteY0" fmla="*/ 322 h 22607"/>
                    <a:gd name="connsiteX1" fmla="*/ 16114 w 28826"/>
                    <a:gd name="connsiteY1" fmla="*/ 9847 h 22607"/>
                    <a:gd name="connsiteX2" fmla="*/ 25639 w 28826"/>
                    <a:gd name="connsiteY2" fmla="*/ 13022 h 22607"/>
                    <a:gd name="connsiteX3" fmla="*/ 28814 w 28826"/>
                    <a:gd name="connsiteY3" fmla="*/ 22547 h 22607"/>
                    <a:gd name="connsiteX4" fmla="*/ 239 w 28826"/>
                    <a:gd name="connsiteY4" fmla="*/ 322 h 22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26" h="22607">
                      <a:moveTo>
                        <a:pt x="239" y="322"/>
                      </a:moveTo>
                      <a:cubicBezTo>
                        <a:pt x="-1878" y="-1795"/>
                        <a:pt x="10594" y="7087"/>
                        <a:pt x="16114" y="9847"/>
                      </a:cubicBezTo>
                      <a:cubicBezTo>
                        <a:pt x="19107" y="11344"/>
                        <a:pt x="23272" y="10655"/>
                        <a:pt x="25639" y="13022"/>
                      </a:cubicBezTo>
                      <a:cubicBezTo>
                        <a:pt x="28006" y="15389"/>
                        <a:pt x="27317" y="19554"/>
                        <a:pt x="28814" y="22547"/>
                      </a:cubicBezTo>
                      <a:cubicBezTo>
                        <a:pt x="29483" y="23886"/>
                        <a:pt x="2356" y="2439"/>
                        <a:pt x="239" y="322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Полилиния 437"/>
                <p:cNvSpPr/>
                <p:nvPr/>
              </p:nvSpPr>
              <p:spPr>
                <a:xfrm>
                  <a:off x="3327400" y="4918073"/>
                  <a:ext cx="28575" cy="25402"/>
                </a:xfrm>
                <a:custGeom>
                  <a:avLst/>
                  <a:gdLst>
                    <a:gd name="connsiteX0" fmla="*/ 0 w 28575"/>
                    <a:gd name="connsiteY0" fmla="*/ 25402 h 25402"/>
                    <a:gd name="connsiteX1" fmla="*/ 28575 w 28575"/>
                    <a:gd name="connsiteY1" fmla="*/ 2 h 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25402">
                      <a:moveTo>
                        <a:pt x="0" y="25402"/>
                      </a:moveTo>
                      <a:cubicBezTo>
                        <a:pt x="26148" y="-746"/>
                        <a:pt x="13426" y="2"/>
                        <a:pt x="28575" y="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</a:t>
                  </a:r>
                  <a:endParaRPr lang="en-US" dirty="0"/>
                </a:p>
              </p:txBody>
            </p:sp>
            <p:sp>
              <p:nvSpPr>
                <p:cNvPr id="439" name="Полилиния 438"/>
                <p:cNvSpPr/>
                <p:nvPr/>
              </p:nvSpPr>
              <p:spPr>
                <a:xfrm>
                  <a:off x="3394075" y="4943475"/>
                  <a:ext cx="22516" cy="50800"/>
                </a:xfrm>
                <a:custGeom>
                  <a:avLst/>
                  <a:gdLst>
                    <a:gd name="connsiteX0" fmla="*/ 0 w 22516"/>
                    <a:gd name="connsiteY0" fmla="*/ 50800 h 50800"/>
                    <a:gd name="connsiteX1" fmla="*/ 9525 w 22516"/>
                    <a:gd name="connsiteY1" fmla="*/ 34925 h 50800"/>
                    <a:gd name="connsiteX2" fmla="*/ 22225 w 22516"/>
                    <a:gd name="connsiteY2" fmla="*/ 15875 h 50800"/>
                    <a:gd name="connsiteX3" fmla="*/ 22225 w 22516"/>
                    <a:gd name="connsiteY3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16" h="50800">
                      <a:moveTo>
                        <a:pt x="0" y="50800"/>
                      </a:moveTo>
                      <a:cubicBezTo>
                        <a:pt x="3175" y="45508"/>
                        <a:pt x="5822" y="39862"/>
                        <a:pt x="9525" y="34925"/>
                      </a:cubicBezTo>
                      <a:cubicBezTo>
                        <a:pt x="17388" y="24442"/>
                        <a:pt x="20633" y="28610"/>
                        <a:pt x="22225" y="15875"/>
                      </a:cubicBezTo>
                      <a:cubicBezTo>
                        <a:pt x="22881" y="10624"/>
                        <a:pt x="22225" y="5292"/>
                        <a:pt x="2222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</a:t>
                  </a:r>
                  <a:endParaRPr lang="en-US" dirty="0"/>
                </a:p>
              </p:txBody>
            </p:sp>
          </p:grpSp>
        </p:grpSp>
        <p:sp>
          <p:nvSpPr>
            <p:cNvPr id="33" name="Прямоугольник 32"/>
            <p:cNvSpPr/>
            <p:nvPr/>
          </p:nvSpPr>
          <p:spPr>
            <a:xfrm>
              <a:off x="9630252" y="229863"/>
              <a:ext cx="1784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Defense acquisition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173946" y="4418057"/>
            <a:ext cx="3832229" cy="1209957"/>
            <a:chOff x="7848396" y="3637123"/>
            <a:chExt cx="3726106" cy="1268238"/>
          </a:xfrm>
        </p:grpSpPr>
        <p:sp>
          <p:nvSpPr>
            <p:cNvPr id="468" name="Стрелка вправо с вырезом 467"/>
            <p:cNvSpPr/>
            <p:nvPr/>
          </p:nvSpPr>
          <p:spPr>
            <a:xfrm>
              <a:off x="9382499" y="4588780"/>
              <a:ext cx="689263" cy="143371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rgbClr val="462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9" name="Прямоугольник 468"/>
                <p:cNvSpPr/>
                <p:nvPr/>
              </p:nvSpPr>
              <p:spPr>
                <a:xfrm>
                  <a:off x="9435672" y="4284910"/>
                  <a:ext cx="5789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9" name="Прямоугольник 4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5672" y="4284910"/>
                  <a:ext cx="57894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1" name="Прямоугольник 440"/>
            <p:cNvSpPr/>
            <p:nvPr/>
          </p:nvSpPr>
          <p:spPr>
            <a:xfrm>
              <a:off x="10089942" y="3637123"/>
              <a:ext cx="14845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Gene loss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442" name="Группа 441"/>
            <p:cNvGrpSpPr/>
            <p:nvPr/>
          </p:nvGrpSpPr>
          <p:grpSpPr>
            <a:xfrm>
              <a:off x="7848396" y="4346447"/>
              <a:ext cx="1311566" cy="558914"/>
              <a:chOff x="2646747" y="4156892"/>
              <a:chExt cx="1311566" cy="558914"/>
            </a:xfrm>
          </p:grpSpPr>
          <p:grpSp>
            <p:nvGrpSpPr>
              <p:cNvPr id="443" name="Группа 442"/>
              <p:cNvGrpSpPr/>
              <p:nvPr/>
            </p:nvGrpSpPr>
            <p:grpSpPr>
              <a:xfrm>
                <a:off x="3208659" y="4393401"/>
                <a:ext cx="416050" cy="193863"/>
                <a:chOff x="5155949" y="2354565"/>
                <a:chExt cx="1204110" cy="185405"/>
              </a:xfrm>
            </p:grpSpPr>
            <p:sp>
              <p:nvSpPr>
                <p:cNvPr id="466" name="Прямоугольник 465"/>
                <p:cNvSpPr/>
                <p:nvPr/>
              </p:nvSpPr>
              <p:spPr>
                <a:xfrm>
                  <a:off x="5155949" y="2354565"/>
                  <a:ext cx="602055" cy="18540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Прямоугольник 466"/>
                <p:cNvSpPr/>
                <p:nvPr/>
              </p:nvSpPr>
              <p:spPr>
                <a:xfrm>
                  <a:off x="5758004" y="2354565"/>
                  <a:ext cx="602055" cy="18540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4" name="Группа 443"/>
              <p:cNvGrpSpPr/>
              <p:nvPr/>
            </p:nvGrpSpPr>
            <p:grpSpPr>
              <a:xfrm>
                <a:off x="2646747" y="4156892"/>
                <a:ext cx="1311566" cy="558914"/>
                <a:chOff x="2105025" y="4740275"/>
                <a:chExt cx="1311566" cy="558914"/>
              </a:xfrm>
            </p:grpSpPr>
            <p:sp>
              <p:nvSpPr>
                <p:cNvPr id="445" name="Блок-схема: знак завершения 444"/>
                <p:cNvSpPr/>
                <p:nvPr/>
              </p:nvSpPr>
              <p:spPr>
                <a:xfrm>
                  <a:off x="2314229" y="4907761"/>
                  <a:ext cx="1086416" cy="329817"/>
                </a:xfrm>
                <a:prstGeom prst="flowChartTerminator">
                  <a:avLst/>
                </a:prstGeom>
                <a:solidFill>
                  <a:srgbClr val="B1C6CF">
                    <a:alpha val="38824"/>
                  </a:srgbClr>
                </a:solidFill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                             </a:t>
                  </a:r>
                  <a:endParaRPr lang="en-US" dirty="0"/>
                </a:p>
              </p:txBody>
            </p:sp>
            <p:sp>
              <p:nvSpPr>
                <p:cNvPr id="446" name="Полилиния 445"/>
                <p:cNvSpPr/>
                <p:nvPr/>
              </p:nvSpPr>
              <p:spPr>
                <a:xfrm>
                  <a:off x="2229151" y="4740275"/>
                  <a:ext cx="161925" cy="203200"/>
                </a:xfrm>
                <a:custGeom>
                  <a:avLst/>
                  <a:gdLst>
                    <a:gd name="connsiteX0" fmla="*/ 60325 w 60325"/>
                    <a:gd name="connsiteY0" fmla="*/ 139700 h 139700"/>
                    <a:gd name="connsiteX1" fmla="*/ 44450 w 60325"/>
                    <a:gd name="connsiteY1" fmla="*/ 127000 h 139700"/>
                    <a:gd name="connsiteX2" fmla="*/ 25400 w 60325"/>
                    <a:gd name="connsiteY2" fmla="*/ 111125 h 139700"/>
                    <a:gd name="connsiteX3" fmla="*/ 12700 w 60325"/>
                    <a:gd name="connsiteY3" fmla="*/ 92075 h 139700"/>
                    <a:gd name="connsiteX4" fmla="*/ 6350 w 60325"/>
                    <a:gd name="connsiteY4" fmla="*/ 82550 h 139700"/>
                    <a:gd name="connsiteX5" fmla="*/ 0 w 60325"/>
                    <a:gd name="connsiteY5" fmla="*/ 63500 h 139700"/>
                    <a:gd name="connsiteX6" fmla="*/ 3175 w 60325"/>
                    <a:gd name="connsiteY6" fmla="*/ 44450 h 139700"/>
                    <a:gd name="connsiteX7" fmla="*/ 6350 w 60325"/>
                    <a:gd name="connsiteY7" fmla="*/ 34925 h 139700"/>
                    <a:gd name="connsiteX8" fmla="*/ 9525 w 60325"/>
                    <a:gd name="connsiteY8" fmla="*/ 22225 h 139700"/>
                    <a:gd name="connsiteX9" fmla="*/ 15875 w 60325"/>
                    <a:gd name="connsiteY9" fmla="*/ 0 h 13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325" h="139700">
                      <a:moveTo>
                        <a:pt x="60325" y="139700"/>
                      </a:moveTo>
                      <a:cubicBezTo>
                        <a:pt x="55033" y="135467"/>
                        <a:pt x="49871" y="131066"/>
                        <a:pt x="44450" y="127000"/>
                      </a:cubicBezTo>
                      <a:cubicBezTo>
                        <a:pt x="34666" y="119662"/>
                        <a:pt x="33531" y="121580"/>
                        <a:pt x="25400" y="111125"/>
                      </a:cubicBezTo>
                      <a:cubicBezTo>
                        <a:pt x="20715" y="105101"/>
                        <a:pt x="16933" y="98425"/>
                        <a:pt x="12700" y="92075"/>
                      </a:cubicBezTo>
                      <a:cubicBezTo>
                        <a:pt x="10583" y="88900"/>
                        <a:pt x="7557" y="86170"/>
                        <a:pt x="6350" y="82550"/>
                      </a:cubicBezTo>
                      <a:lnTo>
                        <a:pt x="0" y="63500"/>
                      </a:lnTo>
                      <a:cubicBezTo>
                        <a:pt x="1058" y="57150"/>
                        <a:pt x="1778" y="50734"/>
                        <a:pt x="3175" y="44450"/>
                      </a:cubicBezTo>
                      <a:cubicBezTo>
                        <a:pt x="3901" y="41183"/>
                        <a:pt x="5431" y="38143"/>
                        <a:pt x="6350" y="34925"/>
                      </a:cubicBezTo>
                      <a:cubicBezTo>
                        <a:pt x="7549" y="30729"/>
                        <a:pt x="8271" y="26405"/>
                        <a:pt x="9525" y="22225"/>
                      </a:cubicBezTo>
                      <a:cubicBezTo>
                        <a:pt x="16210" y="-57"/>
                        <a:pt x="15875" y="10221"/>
                        <a:pt x="158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Полилиния 446"/>
                <p:cNvSpPr/>
                <p:nvPr/>
              </p:nvSpPr>
              <p:spPr>
                <a:xfrm>
                  <a:off x="2105025" y="5054600"/>
                  <a:ext cx="231775" cy="88900"/>
                </a:xfrm>
                <a:custGeom>
                  <a:avLst/>
                  <a:gdLst>
                    <a:gd name="connsiteX0" fmla="*/ 120650 w 120650"/>
                    <a:gd name="connsiteY0" fmla="*/ 0 h 88900"/>
                    <a:gd name="connsiteX1" fmla="*/ 104775 w 120650"/>
                    <a:gd name="connsiteY1" fmla="*/ 12700 h 88900"/>
                    <a:gd name="connsiteX2" fmla="*/ 85725 w 120650"/>
                    <a:gd name="connsiteY2" fmla="*/ 28575 h 88900"/>
                    <a:gd name="connsiteX3" fmla="*/ 73025 w 120650"/>
                    <a:gd name="connsiteY3" fmla="*/ 47625 h 88900"/>
                    <a:gd name="connsiteX4" fmla="*/ 60325 w 120650"/>
                    <a:gd name="connsiteY4" fmla="*/ 79375 h 88900"/>
                    <a:gd name="connsiteX5" fmla="*/ 38100 w 120650"/>
                    <a:gd name="connsiteY5" fmla="*/ 88900 h 88900"/>
                    <a:gd name="connsiteX6" fmla="*/ 28575 w 120650"/>
                    <a:gd name="connsiteY6" fmla="*/ 82550 h 88900"/>
                    <a:gd name="connsiteX7" fmla="*/ 19050 w 120650"/>
                    <a:gd name="connsiteY7" fmla="*/ 79375 h 88900"/>
                    <a:gd name="connsiteX8" fmla="*/ 0 w 120650"/>
                    <a:gd name="connsiteY8" fmla="*/ 66675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650" h="88900">
                      <a:moveTo>
                        <a:pt x="120650" y="0"/>
                      </a:moveTo>
                      <a:cubicBezTo>
                        <a:pt x="115358" y="4233"/>
                        <a:pt x="109875" y="8238"/>
                        <a:pt x="104775" y="12700"/>
                      </a:cubicBezTo>
                      <a:cubicBezTo>
                        <a:pt x="85218" y="29813"/>
                        <a:pt x="105219" y="15579"/>
                        <a:pt x="85725" y="28575"/>
                      </a:cubicBezTo>
                      <a:cubicBezTo>
                        <a:pt x="81492" y="34925"/>
                        <a:pt x="74876" y="40221"/>
                        <a:pt x="73025" y="47625"/>
                      </a:cubicBezTo>
                      <a:cubicBezTo>
                        <a:pt x="70379" y="58210"/>
                        <a:pt x="68479" y="71221"/>
                        <a:pt x="60325" y="79375"/>
                      </a:cubicBezTo>
                      <a:cubicBezTo>
                        <a:pt x="53016" y="86684"/>
                        <a:pt x="47816" y="86471"/>
                        <a:pt x="38100" y="88900"/>
                      </a:cubicBezTo>
                      <a:cubicBezTo>
                        <a:pt x="34925" y="86783"/>
                        <a:pt x="31988" y="84257"/>
                        <a:pt x="28575" y="82550"/>
                      </a:cubicBezTo>
                      <a:cubicBezTo>
                        <a:pt x="25582" y="81053"/>
                        <a:pt x="21976" y="81000"/>
                        <a:pt x="19050" y="79375"/>
                      </a:cubicBezTo>
                      <a:cubicBezTo>
                        <a:pt x="12379" y="75669"/>
                        <a:pt x="0" y="66675"/>
                        <a:pt x="0" y="666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Полилиния 447"/>
                <p:cNvSpPr/>
                <p:nvPr/>
              </p:nvSpPr>
              <p:spPr>
                <a:xfrm>
                  <a:off x="2105025" y="5179443"/>
                  <a:ext cx="274637" cy="112671"/>
                </a:xfrm>
                <a:custGeom>
                  <a:avLst/>
                  <a:gdLst>
                    <a:gd name="connsiteX0" fmla="*/ 158750 w 158750"/>
                    <a:gd name="connsiteY0" fmla="*/ 0 h 88900"/>
                    <a:gd name="connsiteX1" fmla="*/ 146050 w 158750"/>
                    <a:gd name="connsiteY1" fmla="*/ 15875 h 88900"/>
                    <a:gd name="connsiteX2" fmla="*/ 139700 w 158750"/>
                    <a:gd name="connsiteY2" fmla="*/ 25400 h 88900"/>
                    <a:gd name="connsiteX3" fmla="*/ 120650 w 158750"/>
                    <a:gd name="connsiteY3" fmla="*/ 44450 h 88900"/>
                    <a:gd name="connsiteX4" fmla="*/ 101600 w 158750"/>
                    <a:gd name="connsiteY4" fmla="*/ 60325 h 88900"/>
                    <a:gd name="connsiteX5" fmla="*/ 95250 w 158750"/>
                    <a:gd name="connsiteY5" fmla="*/ 69850 h 88900"/>
                    <a:gd name="connsiteX6" fmla="*/ 73025 w 158750"/>
                    <a:gd name="connsiteY6" fmla="*/ 76200 h 88900"/>
                    <a:gd name="connsiteX7" fmla="*/ 63500 w 158750"/>
                    <a:gd name="connsiteY7" fmla="*/ 73025 h 88900"/>
                    <a:gd name="connsiteX8" fmla="*/ 44450 w 158750"/>
                    <a:gd name="connsiteY8" fmla="*/ 60325 h 88900"/>
                    <a:gd name="connsiteX9" fmla="*/ 25400 w 158750"/>
                    <a:gd name="connsiteY9" fmla="*/ 53975 h 88900"/>
                    <a:gd name="connsiteX10" fmla="*/ 15875 w 158750"/>
                    <a:gd name="connsiteY10" fmla="*/ 57150 h 88900"/>
                    <a:gd name="connsiteX11" fmla="*/ 9525 w 158750"/>
                    <a:gd name="connsiteY11" fmla="*/ 79375 h 88900"/>
                    <a:gd name="connsiteX12" fmla="*/ 0 w 158750"/>
                    <a:gd name="connsiteY12" fmla="*/ 8890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8750" h="88900">
                      <a:moveTo>
                        <a:pt x="158750" y="0"/>
                      </a:moveTo>
                      <a:cubicBezTo>
                        <a:pt x="154517" y="5292"/>
                        <a:pt x="150116" y="10454"/>
                        <a:pt x="146050" y="15875"/>
                      </a:cubicBezTo>
                      <a:cubicBezTo>
                        <a:pt x="143760" y="18928"/>
                        <a:pt x="142235" y="22548"/>
                        <a:pt x="139700" y="25400"/>
                      </a:cubicBezTo>
                      <a:cubicBezTo>
                        <a:pt x="133734" y="32112"/>
                        <a:pt x="127000" y="38100"/>
                        <a:pt x="120650" y="44450"/>
                      </a:cubicBezTo>
                      <a:cubicBezTo>
                        <a:pt x="108427" y="56673"/>
                        <a:pt x="114861" y="51484"/>
                        <a:pt x="101600" y="60325"/>
                      </a:cubicBezTo>
                      <a:cubicBezTo>
                        <a:pt x="99483" y="63500"/>
                        <a:pt x="98230" y="67466"/>
                        <a:pt x="95250" y="69850"/>
                      </a:cubicBezTo>
                      <a:cubicBezTo>
                        <a:pt x="93180" y="71506"/>
                        <a:pt x="73855" y="75993"/>
                        <a:pt x="73025" y="76200"/>
                      </a:cubicBezTo>
                      <a:cubicBezTo>
                        <a:pt x="69850" y="75142"/>
                        <a:pt x="66426" y="74650"/>
                        <a:pt x="63500" y="73025"/>
                      </a:cubicBezTo>
                      <a:cubicBezTo>
                        <a:pt x="56829" y="69319"/>
                        <a:pt x="51690" y="62738"/>
                        <a:pt x="44450" y="60325"/>
                      </a:cubicBezTo>
                      <a:lnTo>
                        <a:pt x="25400" y="53975"/>
                      </a:lnTo>
                      <a:cubicBezTo>
                        <a:pt x="22225" y="55033"/>
                        <a:pt x="18242" y="54783"/>
                        <a:pt x="15875" y="57150"/>
                      </a:cubicBezTo>
                      <a:cubicBezTo>
                        <a:pt x="14294" y="58731"/>
                        <a:pt x="9635" y="79183"/>
                        <a:pt x="9525" y="79375"/>
                      </a:cubicBezTo>
                      <a:cubicBezTo>
                        <a:pt x="7297" y="83274"/>
                        <a:pt x="0" y="88900"/>
                        <a:pt x="0" y="889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Полилиния 448"/>
                <p:cNvSpPr/>
                <p:nvPr/>
              </p:nvSpPr>
              <p:spPr>
                <a:xfrm>
                  <a:off x="2105025" y="4949825"/>
                  <a:ext cx="250825" cy="57150"/>
                </a:xfrm>
                <a:custGeom>
                  <a:avLst/>
                  <a:gdLst>
                    <a:gd name="connsiteX0" fmla="*/ 155575 w 155575"/>
                    <a:gd name="connsiteY0" fmla="*/ 73055 h 73055"/>
                    <a:gd name="connsiteX1" fmla="*/ 133350 w 155575"/>
                    <a:gd name="connsiteY1" fmla="*/ 69880 h 73055"/>
                    <a:gd name="connsiteX2" fmla="*/ 127000 w 155575"/>
                    <a:gd name="connsiteY2" fmla="*/ 60355 h 73055"/>
                    <a:gd name="connsiteX3" fmla="*/ 117475 w 155575"/>
                    <a:gd name="connsiteY3" fmla="*/ 54005 h 73055"/>
                    <a:gd name="connsiteX4" fmla="*/ 98425 w 155575"/>
                    <a:gd name="connsiteY4" fmla="*/ 47655 h 73055"/>
                    <a:gd name="connsiteX5" fmla="*/ 69850 w 155575"/>
                    <a:gd name="connsiteY5" fmla="*/ 38130 h 73055"/>
                    <a:gd name="connsiteX6" fmla="*/ 60325 w 155575"/>
                    <a:gd name="connsiteY6" fmla="*/ 34955 h 73055"/>
                    <a:gd name="connsiteX7" fmla="*/ 50800 w 155575"/>
                    <a:gd name="connsiteY7" fmla="*/ 31780 h 73055"/>
                    <a:gd name="connsiteX8" fmla="*/ 31750 w 155575"/>
                    <a:gd name="connsiteY8" fmla="*/ 22255 h 73055"/>
                    <a:gd name="connsiteX9" fmla="*/ 22225 w 155575"/>
                    <a:gd name="connsiteY9" fmla="*/ 15905 h 73055"/>
                    <a:gd name="connsiteX10" fmla="*/ 19050 w 155575"/>
                    <a:gd name="connsiteY10" fmla="*/ 3205 h 73055"/>
                    <a:gd name="connsiteX11" fmla="*/ 0 w 155575"/>
                    <a:gd name="connsiteY11" fmla="*/ 30 h 7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575" h="73055">
                      <a:moveTo>
                        <a:pt x="155575" y="73055"/>
                      </a:moveTo>
                      <a:cubicBezTo>
                        <a:pt x="148167" y="71997"/>
                        <a:pt x="140189" y="72919"/>
                        <a:pt x="133350" y="69880"/>
                      </a:cubicBezTo>
                      <a:cubicBezTo>
                        <a:pt x="129863" y="68330"/>
                        <a:pt x="129698" y="63053"/>
                        <a:pt x="127000" y="60355"/>
                      </a:cubicBezTo>
                      <a:cubicBezTo>
                        <a:pt x="124302" y="57657"/>
                        <a:pt x="120962" y="55555"/>
                        <a:pt x="117475" y="54005"/>
                      </a:cubicBezTo>
                      <a:cubicBezTo>
                        <a:pt x="111358" y="51287"/>
                        <a:pt x="104775" y="49772"/>
                        <a:pt x="98425" y="47655"/>
                      </a:cubicBezTo>
                      <a:lnTo>
                        <a:pt x="69850" y="38130"/>
                      </a:lnTo>
                      <a:lnTo>
                        <a:pt x="60325" y="34955"/>
                      </a:lnTo>
                      <a:cubicBezTo>
                        <a:pt x="57150" y="33897"/>
                        <a:pt x="53585" y="33636"/>
                        <a:pt x="50800" y="31780"/>
                      </a:cubicBezTo>
                      <a:cubicBezTo>
                        <a:pt x="23503" y="13582"/>
                        <a:pt x="58040" y="35400"/>
                        <a:pt x="31750" y="22255"/>
                      </a:cubicBezTo>
                      <a:cubicBezTo>
                        <a:pt x="28337" y="20548"/>
                        <a:pt x="25400" y="18022"/>
                        <a:pt x="22225" y="15905"/>
                      </a:cubicBezTo>
                      <a:cubicBezTo>
                        <a:pt x="21167" y="11672"/>
                        <a:pt x="22601" y="5741"/>
                        <a:pt x="19050" y="3205"/>
                      </a:cubicBezTo>
                      <a:cubicBezTo>
                        <a:pt x="13812" y="-537"/>
                        <a:pt x="0" y="30"/>
                        <a:pt x="0" y="3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Полилиния 449"/>
                <p:cNvSpPr/>
                <p:nvPr/>
              </p:nvSpPr>
              <p:spPr>
                <a:xfrm>
                  <a:off x="2549525" y="4864088"/>
                  <a:ext cx="47625" cy="60337"/>
                </a:xfrm>
                <a:custGeom>
                  <a:avLst/>
                  <a:gdLst>
                    <a:gd name="connsiteX0" fmla="*/ 47625 w 47625"/>
                    <a:gd name="connsiteY0" fmla="*/ 60337 h 60337"/>
                    <a:gd name="connsiteX1" fmla="*/ 44450 w 47625"/>
                    <a:gd name="connsiteY1" fmla="*/ 44462 h 60337"/>
                    <a:gd name="connsiteX2" fmla="*/ 12700 w 47625"/>
                    <a:gd name="connsiteY2" fmla="*/ 6362 h 60337"/>
                    <a:gd name="connsiteX3" fmla="*/ 0 w 47625"/>
                    <a:gd name="connsiteY3" fmla="*/ 12 h 60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60337">
                      <a:moveTo>
                        <a:pt x="47625" y="60337"/>
                      </a:moveTo>
                      <a:cubicBezTo>
                        <a:pt x="46567" y="55045"/>
                        <a:pt x="46683" y="49375"/>
                        <a:pt x="44450" y="44462"/>
                      </a:cubicBezTo>
                      <a:cubicBezTo>
                        <a:pt x="39357" y="33257"/>
                        <a:pt x="22334" y="12785"/>
                        <a:pt x="12700" y="6362"/>
                      </a:cubicBezTo>
                      <a:cubicBezTo>
                        <a:pt x="2294" y="-575"/>
                        <a:pt x="6991" y="12"/>
                        <a:pt x="0" y="1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Полилиния 450"/>
                <p:cNvSpPr/>
                <p:nvPr/>
              </p:nvSpPr>
              <p:spPr>
                <a:xfrm>
                  <a:off x="2557880" y="5241925"/>
                  <a:ext cx="44541" cy="57150"/>
                </a:xfrm>
                <a:custGeom>
                  <a:avLst/>
                  <a:gdLst>
                    <a:gd name="connsiteX0" fmla="*/ 38105 w 44541"/>
                    <a:gd name="connsiteY0" fmla="*/ 0 h 57150"/>
                    <a:gd name="connsiteX1" fmla="*/ 44455 w 44541"/>
                    <a:gd name="connsiteY1" fmla="*/ 15875 h 57150"/>
                    <a:gd name="connsiteX2" fmla="*/ 34930 w 44541"/>
                    <a:gd name="connsiteY2" fmla="*/ 22225 h 57150"/>
                    <a:gd name="connsiteX3" fmla="*/ 19055 w 44541"/>
                    <a:gd name="connsiteY3" fmla="*/ 41275 h 57150"/>
                    <a:gd name="connsiteX4" fmla="*/ 5 w 44541"/>
                    <a:gd name="connsiteY4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41" h="57150">
                      <a:moveTo>
                        <a:pt x="38105" y="0"/>
                      </a:moveTo>
                      <a:cubicBezTo>
                        <a:pt x="40222" y="5292"/>
                        <a:pt x="45261" y="10233"/>
                        <a:pt x="44455" y="15875"/>
                      </a:cubicBezTo>
                      <a:cubicBezTo>
                        <a:pt x="43915" y="19653"/>
                        <a:pt x="37628" y="19527"/>
                        <a:pt x="34930" y="22225"/>
                      </a:cubicBezTo>
                      <a:cubicBezTo>
                        <a:pt x="16586" y="40569"/>
                        <a:pt x="42461" y="23070"/>
                        <a:pt x="19055" y="41275"/>
                      </a:cubicBezTo>
                      <a:cubicBezTo>
                        <a:pt x="-876" y="56777"/>
                        <a:pt x="5" y="46036"/>
                        <a:pt x="5" y="5715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Полилиния 451"/>
                <p:cNvSpPr/>
                <p:nvPr/>
              </p:nvSpPr>
              <p:spPr>
                <a:xfrm>
                  <a:off x="2714625" y="4864095"/>
                  <a:ext cx="34925" cy="53980"/>
                </a:xfrm>
                <a:custGeom>
                  <a:avLst/>
                  <a:gdLst>
                    <a:gd name="connsiteX0" fmla="*/ 34925 w 34925"/>
                    <a:gd name="connsiteY0" fmla="*/ 53980 h 53980"/>
                    <a:gd name="connsiteX1" fmla="*/ 19050 w 34925"/>
                    <a:gd name="connsiteY1" fmla="*/ 28580 h 53980"/>
                    <a:gd name="connsiteX2" fmla="*/ 15875 w 34925"/>
                    <a:gd name="connsiteY2" fmla="*/ 19055 h 53980"/>
                    <a:gd name="connsiteX3" fmla="*/ 0 w 34925"/>
                    <a:gd name="connsiteY3" fmla="*/ 5 h 5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5" h="53980">
                      <a:moveTo>
                        <a:pt x="34925" y="53980"/>
                      </a:moveTo>
                      <a:cubicBezTo>
                        <a:pt x="18305" y="12429"/>
                        <a:pt x="39383" y="59079"/>
                        <a:pt x="19050" y="28580"/>
                      </a:cubicBezTo>
                      <a:cubicBezTo>
                        <a:pt x="17194" y="25795"/>
                        <a:pt x="17500" y="21981"/>
                        <a:pt x="15875" y="19055"/>
                      </a:cubicBezTo>
                      <a:cubicBezTo>
                        <a:pt x="4802" y="-876"/>
                        <a:pt x="10500" y="5"/>
                        <a:pt x="0" y="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Полилиния 452"/>
                <p:cNvSpPr/>
                <p:nvPr/>
              </p:nvSpPr>
              <p:spPr>
                <a:xfrm>
                  <a:off x="2841413" y="4841875"/>
                  <a:ext cx="32048" cy="76200"/>
                </a:xfrm>
                <a:custGeom>
                  <a:avLst/>
                  <a:gdLst>
                    <a:gd name="connsiteX0" fmla="*/ 25612 w 32048"/>
                    <a:gd name="connsiteY0" fmla="*/ 76200 h 76200"/>
                    <a:gd name="connsiteX1" fmla="*/ 31962 w 32048"/>
                    <a:gd name="connsiteY1" fmla="*/ 60325 h 76200"/>
                    <a:gd name="connsiteX2" fmla="*/ 19262 w 32048"/>
                    <a:gd name="connsiteY2" fmla="*/ 41275 h 76200"/>
                    <a:gd name="connsiteX3" fmla="*/ 3387 w 32048"/>
                    <a:gd name="connsiteY3" fmla="*/ 22225 h 76200"/>
                    <a:gd name="connsiteX4" fmla="*/ 212 w 32048"/>
                    <a:gd name="connsiteY4" fmla="*/ 12700 h 76200"/>
                    <a:gd name="connsiteX5" fmla="*/ 9737 w 32048"/>
                    <a:gd name="connsiteY5" fmla="*/ 3175 h 76200"/>
                    <a:gd name="connsiteX6" fmla="*/ 12912 w 32048"/>
                    <a:gd name="connsiteY6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48" h="76200">
                      <a:moveTo>
                        <a:pt x="25612" y="76200"/>
                      </a:moveTo>
                      <a:cubicBezTo>
                        <a:pt x="27729" y="70908"/>
                        <a:pt x="31255" y="65980"/>
                        <a:pt x="31962" y="60325"/>
                      </a:cubicBezTo>
                      <a:cubicBezTo>
                        <a:pt x="33054" y="51592"/>
                        <a:pt x="23524" y="46390"/>
                        <a:pt x="19262" y="41275"/>
                      </a:cubicBezTo>
                      <a:cubicBezTo>
                        <a:pt x="-2840" y="14753"/>
                        <a:pt x="31214" y="50052"/>
                        <a:pt x="3387" y="22225"/>
                      </a:cubicBezTo>
                      <a:cubicBezTo>
                        <a:pt x="2329" y="19050"/>
                        <a:pt x="-846" y="15875"/>
                        <a:pt x="212" y="12700"/>
                      </a:cubicBezTo>
                      <a:cubicBezTo>
                        <a:pt x="1632" y="8440"/>
                        <a:pt x="6562" y="6350"/>
                        <a:pt x="9737" y="3175"/>
                      </a:cubicBezTo>
                      <a:lnTo>
                        <a:pt x="12912" y="0"/>
                      </a:ln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Полилиния 453"/>
                <p:cNvSpPr/>
                <p:nvPr/>
              </p:nvSpPr>
              <p:spPr>
                <a:xfrm>
                  <a:off x="2803525" y="5241925"/>
                  <a:ext cx="25453" cy="54257"/>
                </a:xfrm>
                <a:custGeom>
                  <a:avLst/>
                  <a:gdLst>
                    <a:gd name="connsiteX0" fmla="*/ 19050 w 25453"/>
                    <a:gd name="connsiteY0" fmla="*/ 0 h 54257"/>
                    <a:gd name="connsiteX1" fmla="*/ 25400 w 25453"/>
                    <a:gd name="connsiteY1" fmla="*/ 15875 h 54257"/>
                    <a:gd name="connsiteX2" fmla="*/ 22225 w 25453"/>
                    <a:gd name="connsiteY2" fmla="*/ 25400 h 54257"/>
                    <a:gd name="connsiteX3" fmla="*/ 15875 w 25453"/>
                    <a:gd name="connsiteY3" fmla="*/ 34925 h 54257"/>
                    <a:gd name="connsiteX4" fmla="*/ 3175 w 25453"/>
                    <a:gd name="connsiteY4" fmla="*/ 53975 h 54257"/>
                    <a:gd name="connsiteX5" fmla="*/ 0 w 25453"/>
                    <a:gd name="connsiteY5" fmla="*/ 53975 h 5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53" h="54257">
                      <a:moveTo>
                        <a:pt x="19050" y="0"/>
                      </a:moveTo>
                      <a:cubicBezTo>
                        <a:pt x="21167" y="5292"/>
                        <a:pt x="24693" y="10220"/>
                        <a:pt x="25400" y="15875"/>
                      </a:cubicBezTo>
                      <a:cubicBezTo>
                        <a:pt x="25815" y="19196"/>
                        <a:pt x="23722" y="22407"/>
                        <a:pt x="22225" y="25400"/>
                      </a:cubicBezTo>
                      <a:cubicBezTo>
                        <a:pt x="20518" y="28813"/>
                        <a:pt x="17582" y="31512"/>
                        <a:pt x="15875" y="34925"/>
                      </a:cubicBezTo>
                      <a:cubicBezTo>
                        <a:pt x="9377" y="47921"/>
                        <a:pt x="17620" y="43141"/>
                        <a:pt x="3175" y="53975"/>
                      </a:cubicBezTo>
                      <a:cubicBezTo>
                        <a:pt x="2328" y="54610"/>
                        <a:pt x="1058" y="53975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Полилиния 454"/>
                <p:cNvSpPr/>
                <p:nvPr/>
              </p:nvSpPr>
              <p:spPr>
                <a:xfrm>
                  <a:off x="2933700" y="4863063"/>
                  <a:ext cx="45719" cy="51837"/>
                </a:xfrm>
                <a:custGeom>
                  <a:avLst/>
                  <a:gdLst>
                    <a:gd name="connsiteX0" fmla="*/ 0 w 53975"/>
                    <a:gd name="connsiteY0" fmla="*/ 50800 h 50800"/>
                    <a:gd name="connsiteX1" fmla="*/ 22225 w 53975"/>
                    <a:gd name="connsiteY1" fmla="*/ 31750 h 50800"/>
                    <a:gd name="connsiteX2" fmla="*/ 19050 w 53975"/>
                    <a:gd name="connsiteY2" fmla="*/ 19050 h 50800"/>
                    <a:gd name="connsiteX3" fmla="*/ 22225 w 53975"/>
                    <a:gd name="connsiteY3" fmla="*/ 6350 h 50800"/>
                    <a:gd name="connsiteX4" fmla="*/ 47625 w 53975"/>
                    <a:gd name="connsiteY4" fmla="*/ 3175 h 50800"/>
                    <a:gd name="connsiteX5" fmla="*/ 53975 w 53975"/>
                    <a:gd name="connsiteY5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975" h="50800">
                      <a:moveTo>
                        <a:pt x="0" y="50800"/>
                      </a:moveTo>
                      <a:cubicBezTo>
                        <a:pt x="5564" y="47461"/>
                        <a:pt x="20851" y="41370"/>
                        <a:pt x="22225" y="31750"/>
                      </a:cubicBezTo>
                      <a:cubicBezTo>
                        <a:pt x="22842" y="27430"/>
                        <a:pt x="20108" y="23283"/>
                        <a:pt x="19050" y="19050"/>
                      </a:cubicBezTo>
                      <a:cubicBezTo>
                        <a:pt x="20108" y="14817"/>
                        <a:pt x="18411" y="8469"/>
                        <a:pt x="22225" y="6350"/>
                      </a:cubicBezTo>
                      <a:cubicBezTo>
                        <a:pt x="29684" y="2206"/>
                        <a:pt x="39258" y="4848"/>
                        <a:pt x="47625" y="3175"/>
                      </a:cubicBezTo>
                      <a:cubicBezTo>
                        <a:pt x="49946" y="2711"/>
                        <a:pt x="51858" y="1058"/>
                        <a:pt x="539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Полилиния 455"/>
                <p:cNvSpPr/>
                <p:nvPr/>
              </p:nvSpPr>
              <p:spPr>
                <a:xfrm>
                  <a:off x="2892193" y="5247808"/>
                  <a:ext cx="9757" cy="37071"/>
                </a:xfrm>
                <a:custGeom>
                  <a:avLst/>
                  <a:gdLst>
                    <a:gd name="connsiteX0" fmla="*/ 232 w 9757"/>
                    <a:gd name="connsiteY0" fmla="*/ 467 h 37071"/>
                    <a:gd name="connsiteX1" fmla="*/ 3407 w 9757"/>
                    <a:gd name="connsiteY1" fmla="*/ 16342 h 37071"/>
                    <a:gd name="connsiteX2" fmla="*/ 9757 w 9757"/>
                    <a:gd name="connsiteY2" fmla="*/ 35392 h 37071"/>
                    <a:gd name="connsiteX3" fmla="*/ 232 w 9757"/>
                    <a:gd name="connsiteY3" fmla="*/ 467 h 3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57" h="37071">
                      <a:moveTo>
                        <a:pt x="232" y="467"/>
                      </a:moveTo>
                      <a:cubicBezTo>
                        <a:pt x="-826" y="-2708"/>
                        <a:pt x="1987" y="11136"/>
                        <a:pt x="3407" y="16342"/>
                      </a:cubicBezTo>
                      <a:cubicBezTo>
                        <a:pt x="5168" y="22800"/>
                        <a:pt x="9757" y="35392"/>
                        <a:pt x="9757" y="35392"/>
                      </a:cubicBezTo>
                      <a:cubicBezTo>
                        <a:pt x="6247" y="45921"/>
                        <a:pt x="1290" y="3642"/>
                        <a:pt x="232" y="467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Полилиния 456"/>
                <p:cNvSpPr/>
                <p:nvPr/>
              </p:nvSpPr>
              <p:spPr>
                <a:xfrm>
                  <a:off x="3038475" y="5241925"/>
                  <a:ext cx="12829" cy="53975"/>
                </a:xfrm>
                <a:custGeom>
                  <a:avLst/>
                  <a:gdLst>
                    <a:gd name="connsiteX0" fmla="*/ 9525 w 12829"/>
                    <a:gd name="connsiteY0" fmla="*/ 0 h 53975"/>
                    <a:gd name="connsiteX1" fmla="*/ 9525 w 12829"/>
                    <a:gd name="connsiteY1" fmla="*/ 38100 h 53975"/>
                    <a:gd name="connsiteX2" fmla="*/ 6350 w 12829"/>
                    <a:gd name="connsiteY2" fmla="*/ 47625 h 53975"/>
                    <a:gd name="connsiteX3" fmla="*/ 0 w 12829"/>
                    <a:gd name="connsiteY3" fmla="*/ 53975 h 5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29" h="53975">
                      <a:moveTo>
                        <a:pt x="9525" y="0"/>
                      </a:moveTo>
                      <a:cubicBezTo>
                        <a:pt x="13600" y="20373"/>
                        <a:pt x="14251" y="14471"/>
                        <a:pt x="9525" y="38100"/>
                      </a:cubicBezTo>
                      <a:cubicBezTo>
                        <a:pt x="8869" y="41382"/>
                        <a:pt x="8072" y="44755"/>
                        <a:pt x="6350" y="47625"/>
                      </a:cubicBezTo>
                      <a:cubicBezTo>
                        <a:pt x="4810" y="50192"/>
                        <a:pt x="2117" y="51858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Полилиния 457"/>
                <p:cNvSpPr/>
                <p:nvPr/>
              </p:nvSpPr>
              <p:spPr>
                <a:xfrm>
                  <a:off x="3114675" y="5232400"/>
                  <a:ext cx="22284" cy="63500"/>
                </a:xfrm>
                <a:custGeom>
                  <a:avLst/>
                  <a:gdLst>
                    <a:gd name="connsiteX0" fmla="*/ 19050 w 22284"/>
                    <a:gd name="connsiteY0" fmla="*/ 0 h 63500"/>
                    <a:gd name="connsiteX1" fmla="*/ 19050 w 22284"/>
                    <a:gd name="connsiteY1" fmla="*/ 41275 h 63500"/>
                    <a:gd name="connsiteX2" fmla="*/ 15875 w 22284"/>
                    <a:gd name="connsiteY2" fmla="*/ 50800 h 63500"/>
                    <a:gd name="connsiteX3" fmla="*/ 6350 w 22284"/>
                    <a:gd name="connsiteY3" fmla="*/ 57150 h 63500"/>
                    <a:gd name="connsiteX4" fmla="*/ 0 w 22284"/>
                    <a:gd name="connsiteY4" fmla="*/ 63500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4" h="63500">
                      <a:moveTo>
                        <a:pt x="19050" y="0"/>
                      </a:moveTo>
                      <a:cubicBezTo>
                        <a:pt x="22816" y="22598"/>
                        <a:pt x="23878" y="17134"/>
                        <a:pt x="19050" y="41275"/>
                      </a:cubicBezTo>
                      <a:cubicBezTo>
                        <a:pt x="18394" y="44557"/>
                        <a:pt x="17966" y="48187"/>
                        <a:pt x="15875" y="50800"/>
                      </a:cubicBezTo>
                      <a:cubicBezTo>
                        <a:pt x="13491" y="53780"/>
                        <a:pt x="9330" y="54766"/>
                        <a:pt x="6350" y="57150"/>
                      </a:cubicBezTo>
                      <a:cubicBezTo>
                        <a:pt x="4013" y="59020"/>
                        <a:pt x="2117" y="61383"/>
                        <a:pt x="0" y="635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Полилиния 458"/>
                <p:cNvSpPr/>
                <p:nvPr/>
              </p:nvSpPr>
              <p:spPr>
                <a:xfrm>
                  <a:off x="3057480" y="4883065"/>
                  <a:ext cx="6395" cy="38793"/>
                </a:xfrm>
                <a:custGeom>
                  <a:avLst/>
                  <a:gdLst>
                    <a:gd name="connsiteX0" fmla="*/ 3220 w 6395"/>
                    <a:gd name="connsiteY0" fmla="*/ 38185 h 38793"/>
                    <a:gd name="connsiteX1" fmla="*/ 6395 w 6395"/>
                    <a:gd name="connsiteY1" fmla="*/ 22310 h 38793"/>
                    <a:gd name="connsiteX2" fmla="*/ 45 w 6395"/>
                    <a:gd name="connsiteY2" fmla="*/ 85 h 38793"/>
                    <a:gd name="connsiteX3" fmla="*/ 3220 w 6395"/>
                    <a:gd name="connsiteY3" fmla="*/ 38185 h 3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5" h="38793">
                      <a:moveTo>
                        <a:pt x="3220" y="38185"/>
                      </a:moveTo>
                      <a:cubicBezTo>
                        <a:pt x="4278" y="41889"/>
                        <a:pt x="6395" y="27706"/>
                        <a:pt x="6395" y="22310"/>
                      </a:cubicBezTo>
                      <a:cubicBezTo>
                        <a:pt x="6395" y="14419"/>
                        <a:pt x="1542" y="7571"/>
                        <a:pt x="45" y="85"/>
                      </a:cubicBezTo>
                      <a:cubicBezTo>
                        <a:pt x="-370" y="-1991"/>
                        <a:pt x="2162" y="34481"/>
                        <a:pt x="3220" y="38185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Полилиния 459"/>
                <p:cNvSpPr/>
                <p:nvPr/>
              </p:nvSpPr>
              <p:spPr>
                <a:xfrm>
                  <a:off x="3203575" y="4879975"/>
                  <a:ext cx="28575" cy="41275"/>
                </a:xfrm>
                <a:custGeom>
                  <a:avLst/>
                  <a:gdLst>
                    <a:gd name="connsiteX0" fmla="*/ 0 w 28575"/>
                    <a:gd name="connsiteY0" fmla="*/ 41275 h 41275"/>
                    <a:gd name="connsiteX1" fmla="*/ 12700 w 28575"/>
                    <a:gd name="connsiteY1" fmla="*/ 25400 h 41275"/>
                    <a:gd name="connsiteX2" fmla="*/ 22225 w 28575"/>
                    <a:gd name="connsiteY2" fmla="*/ 15875 h 41275"/>
                    <a:gd name="connsiteX3" fmla="*/ 25400 w 28575"/>
                    <a:gd name="connsiteY3" fmla="*/ 6350 h 41275"/>
                    <a:gd name="connsiteX4" fmla="*/ 28575 w 28575"/>
                    <a:gd name="connsiteY4" fmla="*/ 0 h 4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41275">
                      <a:moveTo>
                        <a:pt x="0" y="41275"/>
                      </a:moveTo>
                      <a:cubicBezTo>
                        <a:pt x="4233" y="35983"/>
                        <a:pt x="8238" y="30500"/>
                        <a:pt x="12700" y="25400"/>
                      </a:cubicBezTo>
                      <a:cubicBezTo>
                        <a:pt x="15657" y="22021"/>
                        <a:pt x="19734" y="19611"/>
                        <a:pt x="22225" y="15875"/>
                      </a:cubicBezTo>
                      <a:cubicBezTo>
                        <a:pt x="24081" y="13090"/>
                        <a:pt x="24157" y="9457"/>
                        <a:pt x="25400" y="6350"/>
                      </a:cubicBezTo>
                      <a:cubicBezTo>
                        <a:pt x="26279" y="4153"/>
                        <a:pt x="27517" y="2117"/>
                        <a:pt x="285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Полилиния 460"/>
                <p:cNvSpPr/>
                <p:nvPr/>
              </p:nvSpPr>
              <p:spPr>
                <a:xfrm>
                  <a:off x="3206750" y="5251450"/>
                  <a:ext cx="25400" cy="47739"/>
                </a:xfrm>
                <a:custGeom>
                  <a:avLst/>
                  <a:gdLst>
                    <a:gd name="connsiteX0" fmla="*/ 19050 w 25400"/>
                    <a:gd name="connsiteY0" fmla="*/ 0 h 47739"/>
                    <a:gd name="connsiteX1" fmla="*/ 22225 w 25400"/>
                    <a:gd name="connsiteY1" fmla="*/ 15875 h 47739"/>
                    <a:gd name="connsiteX2" fmla="*/ 25400 w 25400"/>
                    <a:gd name="connsiteY2" fmla="*/ 25400 h 47739"/>
                    <a:gd name="connsiteX3" fmla="*/ 22225 w 25400"/>
                    <a:gd name="connsiteY3" fmla="*/ 34925 h 47739"/>
                    <a:gd name="connsiteX4" fmla="*/ 3175 w 25400"/>
                    <a:gd name="connsiteY4" fmla="*/ 47625 h 47739"/>
                    <a:gd name="connsiteX5" fmla="*/ 0 w 25400"/>
                    <a:gd name="connsiteY5" fmla="*/ 47625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00" h="47739">
                      <a:moveTo>
                        <a:pt x="19050" y="0"/>
                      </a:moveTo>
                      <a:cubicBezTo>
                        <a:pt x="20108" y="5292"/>
                        <a:pt x="20916" y="10640"/>
                        <a:pt x="22225" y="15875"/>
                      </a:cubicBezTo>
                      <a:cubicBezTo>
                        <a:pt x="23037" y="19122"/>
                        <a:pt x="25400" y="22053"/>
                        <a:pt x="25400" y="25400"/>
                      </a:cubicBezTo>
                      <a:cubicBezTo>
                        <a:pt x="25400" y="28747"/>
                        <a:pt x="24081" y="32140"/>
                        <a:pt x="22225" y="34925"/>
                      </a:cubicBezTo>
                      <a:cubicBezTo>
                        <a:pt x="16323" y="43778"/>
                        <a:pt x="12495" y="45295"/>
                        <a:pt x="3175" y="47625"/>
                      </a:cubicBezTo>
                      <a:cubicBezTo>
                        <a:pt x="2148" y="47882"/>
                        <a:pt x="1058" y="47625"/>
                        <a:pt x="0" y="4762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Полилиния 461"/>
                <p:cNvSpPr/>
                <p:nvPr/>
              </p:nvSpPr>
              <p:spPr>
                <a:xfrm>
                  <a:off x="3335156" y="5243928"/>
                  <a:ext cx="17113" cy="18346"/>
                </a:xfrm>
                <a:custGeom>
                  <a:avLst/>
                  <a:gdLst>
                    <a:gd name="connsiteX0" fmla="*/ 0 w 17113"/>
                    <a:gd name="connsiteY0" fmla="*/ 0 h 18346"/>
                    <a:gd name="connsiteX1" fmla="*/ 15875 w 17113"/>
                    <a:gd name="connsiteY1" fmla="*/ 15875 h 18346"/>
                    <a:gd name="connsiteX2" fmla="*/ 0 w 17113"/>
                    <a:gd name="connsiteY2" fmla="*/ 0 h 18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13" h="18346">
                      <a:moveTo>
                        <a:pt x="0" y="0"/>
                      </a:moveTo>
                      <a:cubicBezTo>
                        <a:pt x="0" y="0"/>
                        <a:pt x="11857" y="9561"/>
                        <a:pt x="15875" y="15875"/>
                      </a:cubicBezTo>
                      <a:cubicBezTo>
                        <a:pt x="22560" y="26379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Полилиния 462"/>
                <p:cNvSpPr/>
                <p:nvPr/>
              </p:nvSpPr>
              <p:spPr>
                <a:xfrm>
                  <a:off x="3379662" y="5155411"/>
                  <a:ext cx="28826" cy="22607"/>
                </a:xfrm>
                <a:custGeom>
                  <a:avLst/>
                  <a:gdLst>
                    <a:gd name="connsiteX0" fmla="*/ 239 w 28826"/>
                    <a:gd name="connsiteY0" fmla="*/ 322 h 22607"/>
                    <a:gd name="connsiteX1" fmla="*/ 16114 w 28826"/>
                    <a:gd name="connsiteY1" fmla="*/ 9847 h 22607"/>
                    <a:gd name="connsiteX2" fmla="*/ 25639 w 28826"/>
                    <a:gd name="connsiteY2" fmla="*/ 13022 h 22607"/>
                    <a:gd name="connsiteX3" fmla="*/ 28814 w 28826"/>
                    <a:gd name="connsiteY3" fmla="*/ 22547 h 22607"/>
                    <a:gd name="connsiteX4" fmla="*/ 239 w 28826"/>
                    <a:gd name="connsiteY4" fmla="*/ 322 h 22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26" h="22607">
                      <a:moveTo>
                        <a:pt x="239" y="322"/>
                      </a:moveTo>
                      <a:cubicBezTo>
                        <a:pt x="-1878" y="-1795"/>
                        <a:pt x="10594" y="7087"/>
                        <a:pt x="16114" y="9847"/>
                      </a:cubicBezTo>
                      <a:cubicBezTo>
                        <a:pt x="19107" y="11344"/>
                        <a:pt x="23272" y="10655"/>
                        <a:pt x="25639" y="13022"/>
                      </a:cubicBezTo>
                      <a:cubicBezTo>
                        <a:pt x="28006" y="15389"/>
                        <a:pt x="27317" y="19554"/>
                        <a:pt x="28814" y="22547"/>
                      </a:cubicBezTo>
                      <a:cubicBezTo>
                        <a:pt x="29483" y="23886"/>
                        <a:pt x="2356" y="2439"/>
                        <a:pt x="239" y="322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Полилиния 463"/>
                <p:cNvSpPr/>
                <p:nvPr/>
              </p:nvSpPr>
              <p:spPr>
                <a:xfrm>
                  <a:off x="3327400" y="4918073"/>
                  <a:ext cx="28575" cy="25402"/>
                </a:xfrm>
                <a:custGeom>
                  <a:avLst/>
                  <a:gdLst>
                    <a:gd name="connsiteX0" fmla="*/ 0 w 28575"/>
                    <a:gd name="connsiteY0" fmla="*/ 25402 h 25402"/>
                    <a:gd name="connsiteX1" fmla="*/ 28575 w 28575"/>
                    <a:gd name="connsiteY1" fmla="*/ 2 h 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25402">
                      <a:moveTo>
                        <a:pt x="0" y="25402"/>
                      </a:moveTo>
                      <a:cubicBezTo>
                        <a:pt x="26148" y="-746"/>
                        <a:pt x="13426" y="2"/>
                        <a:pt x="28575" y="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</a:t>
                  </a:r>
                  <a:endParaRPr lang="en-US" dirty="0"/>
                </a:p>
              </p:txBody>
            </p:sp>
            <p:sp>
              <p:nvSpPr>
                <p:cNvPr id="465" name="Полилиния 464"/>
                <p:cNvSpPr/>
                <p:nvPr/>
              </p:nvSpPr>
              <p:spPr>
                <a:xfrm>
                  <a:off x="3394075" y="4943475"/>
                  <a:ext cx="22516" cy="50800"/>
                </a:xfrm>
                <a:custGeom>
                  <a:avLst/>
                  <a:gdLst>
                    <a:gd name="connsiteX0" fmla="*/ 0 w 22516"/>
                    <a:gd name="connsiteY0" fmla="*/ 50800 h 50800"/>
                    <a:gd name="connsiteX1" fmla="*/ 9525 w 22516"/>
                    <a:gd name="connsiteY1" fmla="*/ 34925 h 50800"/>
                    <a:gd name="connsiteX2" fmla="*/ 22225 w 22516"/>
                    <a:gd name="connsiteY2" fmla="*/ 15875 h 50800"/>
                    <a:gd name="connsiteX3" fmla="*/ 22225 w 22516"/>
                    <a:gd name="connsiteY3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16" h="50800">
                      <a:moveTo>
                        <a:pt x="0" y="50800"/>
                      </a:moveTo>
                      <a:cubicBezTo>
                        <a:pt x="3175" y="45508"/>
                        <a:pt x="5822" y="39862"/>
                        <a:pt x="9525" y="34925"/>
                      </a:cubicBezTo>
                      <a:cubicBezTo>
                        <a:pt x="17388" y="24442"/>
                        <a:pt x="20633" y="28610"/>
                        <a:pt x="22225" y="15875"/>
                      </a:cubicBezTo>
                      <a:cubicBezTo>
                        <a:pt x="22881" y="10624"/>
                        <a:pt x="22225" y="5292"/>
                        <a:pt x="2222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</a:t>
                  </a:r>
                  <a:endParaRPr lang="en-US" dirty="0"/>
                </a:p>
              </p:txBody>
            </p:sp>
          </p:grpSp>
        </p:grpSp>
        <p:grpSp>
          <p:nvGrpSpPr>
            <p:cNvPr id="45" name="Группа 44"/>
            <p:cNvGrpSpPr/>
            <p:nvPr/>
          </p:nvGrpSpPr>
          <p:grpSpPr>
            <a:xfrm>
              <a:off x="10210753" y="4333486"/>
              <a:ext cx="1311566" cy="558914"/>
              <a:chOff x="5480403" y="4330331"/>
              <a:chExt cx="1311566" cy="558914"/>
            </a:xfrm>
          </p:grpSpPr>
          <p:sp>
            <p:nvSpPr>
              <p:cNvPr id="521" name="Прямоугольник 520"/>
              <p:cNvSpPr/>
              <p:nvPr/>
            </p:nvSpPr>
            <p:spPr>
              <a:xfrm rot="7609">
                <a:off x="5911912" y="4558377"/>
                <a:ext cx="208025" cy="1938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2" name="Группа 521"/>
              <p:cNvGrpSpPr/>
              <p:nvPr/>
            </p:nvGrpSpPr>
            <p:grpSpPr>
              <a:xfrm>
                <a:off x="5480403" y="4330331"/>
                <a:ext cx="1311566" cy="558914"/>
                <a:chOff x="2105025" y="4740275"/>
                <a:chExt cx="1311566" cy="558914"/>
              </a:xfrm>
            </p:grpSpPr>
            <p:sp>
              <p:nvSpPr>
                <p:cNvPr id="523" name="Блок-схема: знак завершения 522"/>
                <p:cNvSpPr/>
                <p:nvPr/>
              </p:nvSpPr>
              <p:spPr>
                <a:xfrm>
                  <a:off x="2314229" y="4907761"/>
                  <a:ext cx="1086416" cy="329817"/>
                </a:xfrm>
                <a:prstGeom prst="flowChartTerminator">
                  <a:avLst/>
                </a:prstGeom>
                <a:solidFill>
                  <a:srgbClr val="B1C6CF">
                    <a:alpha val="38824"/>
                  </a:srgbClr>
                </a:solidFill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                             </a:t>
                  </a:r>
                  <a:endParaRPr lang="en-US" dirty="0"/>
                </a:p>
              </p:txBody>
            </p:sp>
            <p:sp>
              <p:nvSpPr>
                <p:cNvPr id="524" name="Полилиния 523"/>
                <p:cNvSpPr/>
                <p:nvPr/>
              </p:nvSpPr>
              <p:spPr>
                <a:xfrm>
                  <a:off x="2229151" y="4740275"/>
                  <a:ext cx="161925" cy="203200"/>
                </a:xfrm>
                <a:custGeom>
                  <a:avLst/>
                  <a:gdLst>
                    <a:gd name="connsiteX0" fmla="*/ 60325 w 60325"/>
                    <a:gd name="connsiteY0" fmla="*/ 139700 h 139700"/>
                    <a:gd name="connsiteX1" fmla="*/ 44450 w 60325"/>
                    <a:gd name="connsiteY1" fmla="*/ 127000 h 139700"/>
                    <a:gd name="connsiteX2" fmla="*/ 25400 w 60325"/>
                    <a:gd name="connsiteY2" fmla="*/ 111125 h 139700"/>
                    <a:gd name="connsiteX3" fmla="*/ 12700 w 60325"/>
                    <a:gd name="connsiteY3" fmla="*/ 92075 h 139700"/>
                    <a:gd name="connsiteX4" fmla="*/ 6350 w 60325"/>
                    <a:gd name="connsiteY4" fmla="*/ 82550 h 139700"/>
                    <a:gd name="connsiteX5" fmla="*/ 0 w 60325"/>
                    <a:gd name="connsiteY5" fmla="*/ 63500 h 139700"/>
                    <a:gd name="connsiteX6" fmla="*/ 3175 w 60325"/>
                    <a:gd name="connsiteY6" fmla="*/ 44450 h 139700"/>
                    <a:gd name="connsiteX7" fmla="*/ 6350 w 60325"/>
                    <a:gd name="connsiteY7" fmla="*/ 34925 h 139700"/>
                    <a:gd name="connsiteX8" fmla="*/ 9525 w 60325"/>
                    <a:gd name="connsiteY8" fmla="*/ 22225 h 139700"/>
                    <a:gd name="connsiteX9" fmla="*/ 15875 w 60325"/>
                    <a:gd name="connsiteY9" fmla="*/ 0 h 13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325" h="139700">
                      <a:moveTo>
                        <a:pt x="60325" y="139700"/>
                      </a:moveTo>
                      <a:cubicBezTo>
                        <a:pt x="55033" y="135467"/>
                        <a:pt x="49871" y="131066"/>
                        <a:pt x="44450" y="127000"/>
                      </a:cubicBezTo>
                      <a:cubicBezTo>
                        <a:pt x="34666" y="119662"/>
                        <a:pt x="33531" y="121580"/>
                        <a:pt x="25400" y="111125"/>
                      </a:cubicBezTo>
                      <a:cubicBezTo>
                        <a:pt x="20715" y="105101"/>
                        <a:pt x="16933" y="98425"/>
                        <a:pt x="12700" y="92075"/>
                      </a:cubicBezTo>
                      <a:cubicBezTo>
                        <a:pt x="10583" y="88900"/>
                        <a:pt x="7557" y="86170"/>
                        <a:pt x="6350" y="82550"/>
                      </a:cubicBezTo>
                      <a:lnTo>
                        <a:pt x="0" y="63500"/>
                      </a:lnTo>
                      <a:cubicBezTo>
                        <a:pt x="1058" y="57150"/>
                        <a:pt x="1778" y="50734"/>
                        <a:pt x="3175" y="44450"/>
                      </a:cubicBezTo>
                      <a:cubicBezTo>
                        <a:pt x="3901" y="41183"/>
                        <a:pt x="5431" y="38143"/>
                        <a:pt x="6350" y="34925"/>
                      </a:cubicBezTo>
                      <a:cubicBezTo>
                        <a:pt x="7549" y="30729"/>
                        <a:pt x="8271" y="26405"/>
                        <a:pt x="9525" y="22225"/>
                      </a:cubicBezTo>
                      <a:cubicBezTo>
                        <a:pt x="16210" y="-57"/>
                        <a:pt x="15875" y="10221"/>
                        <a:pt x="158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Полилиния 524"/>
                <p:cNvSpPr/>
                <p:nvPr/>
              </p:nvSpPr>
              <p:spPr>
                <a:xfrm>
                  <a:off x="2105025" y="5054600"/>
                  <a:ext cx="231775" cy="88900"/>
                </a:xfrm>
                <a:custGeom>
                  <a:avLst/>
                  <a:gdLst>
                    <a:gd name="connsiteX0" fmla="*/ 120650 w 120650"/>
                    <a:gd name="connsiteY0" fmla="*/ 0 h 88900"/>
                    <a:gd name="connsiteX1" fmla="*/ 104775 w 120650"/>
                    <a:gd name="connsiteY1" fmla="*/ 12700 h 88900"/>
                    <a:gd name="connsiteX2" fmla="*/ 85725 w 120650"/>
                    <a:gd name="connsiteY2" fmla="*/ 28575 h 88900"/>
                    <a:gd name="connsiteX3" fmla="*/ 73025 w 120650"/>
                    <a:gd name="connsiteY3" fmla="*/ 47625 h 88900"/>
                    <a:gd name="connsiteX4" fmla="*/ 60325 w 120650"/>
                    <a:gd name="connsiteY4" fmla="*/ 79375 h 88900"/>
                    <a:gd name="connsiteX5" fmla="*/ 38100 w 120650"/>
                    <a:gd name="connsiteY5" fmla="*/ 88900 h 88900"/>
                    <a:gd name="connsiteX6" fmla="*/ 28575 w 120650"/>
                    <a:gd name="connsiteY6" fmla="*/ 82550 h 88900"/>
                    <a:gd name="connsiteX7" fmla="*/ 19050 w 120650"/>
                    <a:gd name="connsiteY7" fmla="*/ 79375 h 88900"/>
                    <a:gd name="connsiteX8" fmla="*/ 0 w 120650"/>
                    <a:gd name="connsiteY8" fmla="*/ 66675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650" h="88900">
                      <a:moveTo>
                        <a:pt x="120650" y="0"/>
                      </a:moveTo>
                      <a:cubicBezTo>
                        <a:pt x="115358" y="4233"/>
                        <a:pt x="109875" y="8238"/>
                        <a:pt x="104775" y="12700"/>
                      </a:cubicBezTo>
                      <a:cubicBezTo>
                        <a:pt x="85218" y="29813"/>
                        <a:pt x="105219" y="15579"/>
                        <a:pt x="85725" y="28575"/>
                      </a:cubicBezTo>
                      <a:cubicBezTo>
                        <a:pt x="81492" y="34925"/>
                        <a:pt x="74876" y="40221"/>
                        <a:pt x="73025" y="47625"/>
                      </a:cubicBezTo>
                      <a:cubicBezTo>
                        <a:pt x="70379" y="58210"/>
                        <a:pt x="68479" y="71221"/>
                        <a:pt x="60325" y="79375"/>
                      </a:cubicBezTo>
                      <a:cubicBezTo>
                        <a:pt x="53016" y="86684"/>
                        <a:pt x="47816" y="86471"/>
                        <a:pt x="38100" y="88900"/>
                      </a:cubicBezTo>
                      <a:cubicBezTo>
                        <a:pt x="34925" y="86783"/>
                        <a:pt x="31988" y="84257"/>
                        <a:pt x="28575" y="82550"/>
                      </a:cubicBezTo>
                      <a:cubicBezTo>
                        <a:pt x="25582" y="81053"/>
                        <a:pt x="21976" y="81000"/>
                        <a:pt x="19050" y="79375"/>
                      </a:cubicBezTo>
                      <a:cubicBezTo>
                        <a:pt x="12379" y="75669"/>
                        <a:pt x="0" y="66675"/>
                        <a:pt x="0" y="666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Полилиния 525"/>
                <p:cNvSpPr/>
                <p:nvPr/>
              </p:nvSpPr>
              <p:spPr>
                <a:xfrm>
                  <a:off x="2105025" y="5179443"/>
                  <a:ext cx="274637" cy="112671"/>
                </a:xfrm>
                <a:custGeom>
                  <a:avLst/>
                  <a:gdLst>
                    <a:gd name="connsiteX0" fmla="*/ 158750 w 158750"/>
                    <a:gd name="connsiteY0" fmla="*/ 0 h 88900"/>
                    <a:gd name="connsiteX1" fmla="*/ 146050 w 158750"/>
                    <a:gd name="connsiteY1" fmla="*/ 15875 h 88900"/>
                    <a:gd name="connsiteX2" fmla="*/ 139700 w 158750"/>
                    <a:gd name="connsiteY2" fmla="*/ 25400 h 88900"/>
                    <a:gd name="connsiteX3" fmla="*/ 120650 w 158750"/>
                    <a:gd name="connsiteY3" fmla="*/ 44450 h 88900"/>
                    <a:gd name="connsiteX4" fmla="*/ 101600 w 158750"/>
                    <a:gd name="connsiteY4" fmla="*/ 60325 h 88900"/>
                    <a:gd name="connsiteX5" fmla="*/ 95250 w 158750"/>
                    <a:gd name="connsiteY5" fmla="*/ 69850 h 88900"/>
                    <a:gd name="connsiteX6" fmla="*/ 73025 w 158750"/>
                    <a:gd name="connsiteY6" fmla="*/ 76200 h 88900"/>
                    <a:gd name="connsiteX7" fmla="*/ 63500 w 158750"/>
                    <a:gd name="connsiteY7" fmla="*/ 73025 h 88900"/>
                    <a:gd name="connsiteX8" fmla="*/ 44450 w 158750"/>
                    <a:gd name="connsiteY8" fmla="*/ 60325 h 88900"/>
                    <a:gd name="connsiteX9" fmla="*/ 25400 w 158750"/>
                    <a:gd name="connsiteY9" fmla="*/ 53975 h 88900"/>
                    <a:gd name="connsiteX10" fmla="*/ 15875 w 158750"/>
                    <a:gd name="connsiteY10" fmla="*/ 57150 h 88900"/>
                    <a:gd name="connsiteX11" fmla="*/ 9525 w 158750"/>
                    <a:gd name="connsiteY11" fmla="*/ 79375 h 88900"/>
                    <a:gd name="connsiteX12" fmla="*/ 0 w 158750"/>
                    <a:gd name="connsiteY12" fmla="*/ 8890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8750" h="88900">
                      <a:moveTo>
                        <a:pt x="158750" y="0"/>
                      </a:moveTo>
                      <a:cubicBezTo>
                        <a:pt x="154517" y="5292"/>
                        <a:pt x="150116" y="10454"/>
                        <a:pt x="146050" y="15875"/>
                      </a:cubicBezTo>
                      <a:cubicBezTo>
                        <a:pt x="143760" y="18928"/>
                        <a:pt x="142235" y="22548"/>
                        <a:pt x="139700" y="25400"/>
                      </a:cubicBezTo>
                      <a:cubicBezTo>
                        <a:pt x="133734" y="32112"/>
                        <a:pt x="127000" y="38100"/>
                        <a:pt x="120650" y="44450"/>
                      </a:cubicBezTo>
                      <a:cubicBezTo>
                        <a:pt x="108427" y="56673"/>
                        <a:pt x="114861" y="51484"/>
                        <a:pt x="101600" y="60325"/>
                      </a:cubicBezTo>
                      <a:cubicBezTo>
                        <a:pt x="99483" y="63500"/>
                        <a:pt x="98230" y="67466"/>
                        <a:pt x="95250" y="69850"/>
                      </a:cubicBezTo>
                      <a:cubicBezTo>
                        <a:pt x="93180" y="71506"/>
                        <a:pt x="73855" y="75993"/>
                        <a:pt x="73025" y="76200"/>
                      </a:cubicBezTo>
                      <a:cubicBezTo>
                        <a:pt x="69850" y="75142"/>
                        <a:pt x="66426" y="74650"/>
                        <a:pt x="63500" y="73025"/>
                      </a:cubicBezTo>
                      <a:cubicBezTo>
                        <a:pt x="56829" y="69319"/>
                        <a:pt x="51690" y="62738"/>
                        <a:pt x="44450" y="60325"/>
                      </a:cubicBezTo>
                      <a:lnTo>
                        <a:pt x="25400" y="53975"/>
                      </a:lnTo>
                      <a:cubicBezTo>
                        <a:pt x="22225" y="55033"/>
                        <a:pt x="18242" y="54783"/>
                        <a:pt x="15875" y="57150"/>
                      </a:cubicBezTo>
                      <a:cubicBezTo>
                        <a:pt x="14294" y="58731"/>
                        <a:pt x="9635" y="79183"/>
                        <a:pt x="9525" y="79375"/>
                      </a:cubicBezTo>
                      <a:cubicBezTo>
                        <a:pt x="7297" y="83274"/>
                        <a:pt x="0" y="88900"/>
                        <a:pt x="0" y="889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Полилиния 526"/>
                <p:cNvSpPr/>
                <p:nvPr/>
              </p:nvSpPr>
              <p:spPr>
                <a:xfrm>
                  <a:off x="2105025" y="4949825"/>
                  <a:ext cx="250825" cy="57150"/>
                </a:xfrm>
                <a:custGeom>
                  <a:avLst/>
                  <a:gdLst>
                    <a:gd name="connsiteX0" fmla="*/ 155575 w 155575"/>
                    <a:gd name="connsiteY0" fmla="*/ 73055 h 73055"/>
                    <a:gd name="connsiteX1" fmla="*/ 133350 w 155575"/>
                    <a:gd name="connsiteY1" fmla="*/ 69880 h 73055"/>
                    <a:gd name="connsiteX2" fmla="*/ 127000 w 155575"/>
                    <a:gd name="connsiteY2" fmla="*/ 60355 h 73055"/>
                    <a:gd name="connsiteX3" fmla="*/ 117475 w 155575"/>
                    <a:gd name="connsiteY3" fmla="*/ 54005 h 73055"/>
                    <a:gd name="connsiteX4" fmla="*/ 98425 w 155575"/>
                    <a:gd name="connsiteY4" fmla="*/ 47655 h 73055"/>
                    <a:gd name="connsiteX5" fmla="*/ 69850 w 155575"/>
                    <a:gd name="connsiteY5" fmla="*/ 38130 h 73055"/>
                    <a:gd name="connsiteX6" fmla="*/ 60325 w 155575"/>
                    <a:gd name="connsiteY6" fmla="*/ 34955 h 73055"/>
                    <a:gd name="connsiteX7" fmla="*/ 50800 w 155575"/>
                    <a:gd name="connsiteY7" fmla="*/ 31780 h 73055"/>
                    <a:gd name="connsiteX8" fmla="*/ 31750 w 155575"/>
                    <a:gd name="connsiteY8" fmla="*/ 22255 h 73055"/>
                    <a:gd name="connsiteX9" fmla="*/ 22225 w 155575"/>
                    <a:gd name="connsiteY9" fmla="*/ 15905 h 73055"/>
                    <a:gd name="connsiteX10" fmla="*/ 19050 w 155575"/>
                    <a:gd name="connsiteY10" fmla="*/ 3205 h 73055"/>
                    <a:gd name="connsiteX11" fmla="*/ 0 w 155575"/>
                    <a:gd name="connsiteY11" fmla="*/ 30 h 7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575" h="73055">
                      <a:moveTo>
                        <a:pt x="155575" y="73055"/>
                      </a:moveTo>
                      <a:cubicBezTo>
                        <a:pt x="148167" y="71997"/>
                        <a:pt x="140189" y="72919"/>
                        <a:pt x="133350" y="69880"/>
                      </a:cubicBezTo>
                      <a:cubicBezTo>
                        <a:pt x="129863" y="68330"/>
                        <a:pt x="129698" y="63053"/>
                        <a:pt x="127000" y="60355"/>
                      </a:cubicBezTo>
                      <a:cubicBezTo>
                        <a:pt x="124302" y="57657"/>
                        <a:pt x="120962" y="55555"/>
                        <a:pt x="117475" y="54005"/>
                      </a:cubicBezTo>
                      <a:cubicBezTo>
                        <a:pt x="111358" y="51287"/>
                        <a:pt x="104775" y="49772"/>
                        <a:pt x="98425" y="47655"/>
                      </a:cubicBezTo>
                      <a:lnTo>
                        <a:pt x="69850" y="38130"/>
                      </a:lnTo>
                      <a:lnTo>
                        <a:pt x="60325" y="34955"/>
                      </a:lnTo>
                      <a:cubicBezTo>
                        <a:pt x="57150" y="33897"/>
                        <a:pt x="53585" y="33636"/>
                        <a:pt x="50800" y="31780"/>
                      </a:cubicBezTo>
                      <a:cubicBezTo>
                        <a:pt x="23503" y="13582"/>
                        <a:pt x="58040" y="35400"/>
                        <a:pt x="31750" y="22255"/>
                      </a:cubicBezTo>
                      <a:cubicBezTo>
                        <a:pt x="28337" y="20548"/>
                        <a:pt x="25400" y="18022"/>
                        <a:pt x="22225" y="15905"/>
                      </a:cubicBezTo>
                      <a:cubicBezTo>
                        <a:pt x="21167" y="11672"/>
                        <a:pt x="22601" y="5741"/>
                        <a:pt x="19050" y="3205"/>
                      </a:cubicBezTo>
                      <a:cubicBezTo>
                        <a:pt x="13812" y="-537"/>
                        <a:pt x="0" y="30"/>
                        <a:pt x="0" y="3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Полилиния 527"/>
                <p:cNvSpPr/>
                <p:nvPr/>
              </p:nvSpPr>
              <p:spPr>
                <a:xfrm>
                  <a:off x="2549525" y="4864088"/>
                  <a:ext cx="47625" cy="60337"/>
                </a:xfrm>
                <a:custGeom>
                  <a:avLst/>
                  <a:gdLst>
                    <a:gd name="connsiteX0" fmla="*/ 47625 w 47625"/>
                    <a:gd name="connsiteY0" fmla="*/ 60337 h 60337"/>
                    <a:gd name="connsiteX1" fmla="*/ 44450 w 47625"/>
                    <a:gd name="connsiteY1" fmla="*/ 44462 h 60337"/>
                    <a:gd name="connsiteX2" fmla="*/ 12700 w 47625"/>
                    <a:gd name="connsiteY2" fmla="*/ 6362 h 60337"/>
                    <a:gd name="connsiteX3" fmla="*/ 0 w 47625"/>
                    <a:gd name="connsiteY3" fmla="*/ 12 h 60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60337">
                      <a:moveTo>
                        <a:pt x="47625" y="60337"/>
                      </a:moveTo>
                      <a:cubicBezTo>
                        <a:pt x="46567" y="55045"/>
                        <a:pt x="46683" y="49375"/>
                        <a:pt x="44450" y="44462"/>
                      </a:cubicBezTo>
                      <a:cubicBezTo>
                        <a:pt x="39357" y="33257"/>
                        <a:pt x="22334" y="12785"/>
                        <a:pt x="12700" y="6362"/>
                      </a:cubicBezTo>
                      <a:cubicBezTo>
                        <a:pt x="2294" y="-575"/>
                        <a:pt x="6991" y="12"/>
                        <a:pt x="0" y="1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Полилиния 528"/>
                <p:cNvSpPr/>
                <p:nvPr/>
              </p:nvSpPr>
              <p:spPr>
                <a:xfrm>
                  <a:off x="2557880" y="5241925"/>
                  <a:ext cx="44541" cy="57150"/>
                </a:xfrm>
                <a:custGeom>
                  <a:avLst/>
                  <a:gdLst>
                    <a:gd name="connsiteX0" fmla="*/ 38105 w 44541"/>
                    <a:gd name="connsiteY0" fmla="*/ 0 h 57150"/>
                    <a:gd name="connsiteX1" fmla="*/ 44455 w 44541"/>
                    <a:gd name="connsiteY1" fmla="*/ 15875 h 57150"/>
                    <a:gd name="connsiteX2" fmla="*/ 34930 w 44541"/>
                    <a:gd name="connsiteY2" fmla="*/ 22225 h 57150"/>
                    <a:gd name="connsiteX3" fmla="*/ 19055 w 44541"/>
                    <a:gd name="connsiteY3" fmla="*/ 41275 h 57150"/>
                    <a:gd name="connsiteX4" fmla="*/ 5 w 44541"/>
                    <a:gd name="connsiteY4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41" h="57150">
                      <a:moveTo>
                        <a:pt x="38105" y="0"/>
                      </a:moveTo>
                      <a:cubicBezTo>
                        <a:pt x="40222" y="5292"/>
                        <a:pt x="45261" y="10233"/>
                        <a:pt x="44455" y="15875"/>
                      </a:cubicBezTo>
                      <a:cubicBezTo>
                        <a:pt x="43915" y="19653"/>
                        <a:pt x="37628" y="19527"/>
                        <a:pt x="34930" y="22225"/>
                      </a:cubicBezTo>
                      <a:cubicBezTo>
                        <a:pt x="16586" y="40569"/>
                        <a:pt x="42461" y="23070"/>
                        <a:pt x="19055" y="41275"/>
                      </a:cubicBezTo>
                      <a:cubicBezTo>
                        <a:pt x="-876" y="56777"/>
                        <a:pt x="5" y="46036"/>
                        <a:pt x="5" y="5715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Полилиния 529"/>
                <p:cNvSpPr/>
                <p:nvPr/>
              </p:nvSpPr>
              <p:spPr>
                <a:xfrm>
                  <a:off x="2714625" y="4864095"/>
                  <a:ext cx="34925" cy="53980"/>
                </a:xfrm>
                <a:custGeom>
                  <a:avLst/>
                  <a:gdLst>
                    <a:gd name="connsiteX0" fmla="*/ 34925 w 34925"/>
                    <a:gd name="connsiteY0" fmla="*/ 53980 h 53980"/>
                    <a:gd name="connsiteX1" fmla="*/ 19050 w 34925"/>
                    <a:gd name="connsiteY1" fmla="*/ 28580 h 53980"/>
                    <a:gd name="connsiteX2" fmla="*/ 15875 w 34925"/>
                    <a:gd name="connsiteY2" fmla="*/ 19055 h 53980"/>
                    <a:gd name="connsiteX3" fmla="*/ 0 w 34925"/>
                    <a:gd name="connsiteY3" fmla="*/ 5 h 5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5" h="53980">
                      <a:moveTo>
                        <a:pt x="34925" y="53980"/>
                      </a:moveTo>
                      <a:cubicBezTo>
                        <a:pt x="18305" y="12429"/>
                        <a:pt x="39383" y="59079"/>
                        <a:pt x="19050" y="28580"/>
                      </a:cubicBezTo>
                      <a:cubicBezTo>
                        <a:pt x="17194" y="25795"/>
                        <a:pt x="17500" y="21981"/>
                        <a:pt x="15875" y="19055"/>
                      </a:cubicBezTo>
                      <a:cubicBezTo>
                        <a:pt x="4802" y="-876"/>
                        <a:pt x="10500" y="5"/>
                        <a:pt x="0" y="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Полилиния 530"/>
                <p:cNvSpPr/>
                <p:nvPr/>
              </p:nvSpPr>
              <p:spPr>
                <a:xfrm>
                  <a:off x="2841413" y="4841875"/>
                  <a:ext cx="32048" cy="76200"/>
                </a:xfrm>
                <a:custGeom>
                  <a:avLst/>
                  <a:gdLst>
                    <a:gd name="connsiteX0" fmla="*/ 25612 w 32048"/>
                    <a:gd name="connsiteY0" fmla="*/ 76200 h 76200"/>
                    <a:gd name="connsiteX1" fmla="*/ 31962 w 32048"/>
                    <a:gd name="connsiteY1" fmla="*/ 60325 h 76200"/>
                    <a:gd name="connsiteX2" fmla="*/ 19262 w 32048"/>
                    <a:gd name="connsiteY2" fmla="*/ 41275 h 76200"/>
                    <a:gd name="connsiteX3" fmla="*/ 3387 w 32048"/>
                    <a:gd name="connsiteY3" fmla="*/ 22225 h 76200"/>
                    <a:gd name="connsiteX4" fmla="*/ 212 w 32048"/>
                    <a:gd name="connsiteY4" fmla="*/ 12700 h 76200"/>
                    <a:gd name="connsiteX5" fmla="*/ 9737 w 32048"/>
                    <a:gd name="connsiteY5" fmla="*/ 3175 h 76200"/>
                    <a:gd name="connsiteX6" fmla="*/ 12912 w 32048"/>
                    <a:gd name="connsiteY6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48" h="76200">
                      <a:moveTo>
                        <a:pt x="25612" y="76200"/>
                      </a:moveTo>
                      <a:cubicBezTo>
                        <a:pt x="27729" y="70908"/>
                        <a:pt x="31255" y="65980"/>
                        <a:pt x="31962" y="60325"/>
                      </a:cubicBezTo>
                      <a:cubicBezTo>
                        <a:pt x="33054" y="51592"/>
                        <a:pt x="23524" y="46390"/>
                        <a:pt x="19262" y="41275"/>
                      </a:cubicBezTo>
                      <a:cubicBezTo>
                        <a:pt x="-2840" y="14753"/>
                        <a:pt x="31214" y="50052"/>
                        <a:pt x="3387" y="22225"/>
                      </a:cubicBezTo>
                      <a:cubicBezTo>
                        <a:pt x="2329" y="19050"/>
                        <a:pt x="-846" y="15875"/>
                        <a:pt x="212" y="12700"/>
                      </a:cubicBezTo>
                      <a:cubicBezTo>
                        <a:pt x="1632" y="8440"/>
                        <a:pt x="6562" y="6350"/>
                        <a:pt x="9737" y="3175"/>
                      </a:cubicBezTo>
                      <a:lnTo>
                        <a:pt x="12912" y="0"/>
                      </a:ln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Полилиния 531"/>
                <p:cNvSpPr/>
                <p:nvPr/>
              </p:nvSpPr>
              <p:spPr>
                <a:xfrm>
                  <a:off x="2803525" y="5241925"/>
                  <a:ext cx="25453" cy="54257"/>
                </a:xfrm>
                <a:custGeom>
                  <a:avLst/>
                  <a:gdLst>
                    <a:gd name="connsiteX0" fmla="*/ 19050 w 25453"/>
                    <a:gd name="connsiteY0" fmla="*/ 0 h 54257"/>
                    <a:gd name="connsiteX1" fmla="*/ 25400 w 25453"/>
                    <a:gd name="connsiteY1" fmla="*/ 15875 h 54257"/>
                    <a:gd name="connsiteX2" fmla="*/ 22225 w 25453"/>
                    <a:gd name="connsiteY2" fmla="*/ 25400 h 54257"/>
                    <a:gd name="connsiteX3" fmla="*/ 15875 w 25453"/>
                    <a:gd name="connsiteY3" fmla="*/ 34925 h 54257"/>
                    <a:gd name="connsiteX4" fmla="*/ 3175 w 25453"/>
                    <a:gd name="connsiteY4" fmla="*/ 53975 h 54257"/>
                    <a:gd name="connsiteX5" fmla="*/ 0 w 25453"/>
                    <a:gd name="connsiteY5" fmla="*/ 53975 h 5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53" h="54257">
                      <a:moveTo>
                        <a:pt x="19050" y="0"/>
                      </a:moveTo>
                      <a:cubicBezTo>
                        <a:pt x="21167" y="5292"/>
                        <a:pt x="24693" y="10220"/>
                        <a:pt x="25400" y="15875"/>
                      </a:cubicBezTo>
                      <a:cubicBezTo>
                        <a:pt x="25815" y="19196"/>
                        <a:pt x="23722" y="22407"/>
                        <a:pt x="22225" y="25400"/>
                      </a:cubicBezTo>
                      <a:cubicBezTo>
                        <a:pt x="20518" y="28813"/>
                        <a:pt x="17582" y="31512"/>
                        <a:pt x="15875" y="34925"/>
                      </a:cubicBezTo>
                      <a:cubicBezTo>
                        <a:pt x="9377" y="47921"/>
                        <a:pt x="17620" y="43141"/>
                        <a:pt x="3175" y="53975"/>
                      </a:cubicBezTo>
                      <a:cubicBezTo>
                        <a:pt x="2328" y="54610"/>
                        <a:pt x="1058" y="53975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Полилиния 532"/>
                <p:cNvSpPr/>
                <p:nvPr/>
              </p:nvSpPr>
              <p:spPr>
                <a:xfrm>
                  <a:off x="2933700" y="4863063"/>
                  <a:ext cx="45719" cy="51837"/>
                </a:xfrm>
                <a:custGeom>
                  <a:avLst/>
                  <a:gdLst>
                    <a:gd name="connsiteX0" fmla="*/ 0 w 53975"/>
                    <a:gd name="connsiteY0" fmla="*/ 50800 h 50800"/>
                    <a:gd name="connsiteX1" fmla="*/ 22225 w 53975"/>
                    <a:gd name="connsiteY1" fmla="*/ 31750 h 50800"/>
                    <a:gd name="connsiteX2" fmla="*/ 19050 w 53975"/>
                    <a:gd name="connsiteY2" fmla="*/ 19050 h 50800"/>
                    <a:gd name="connsiteX3" fmla="*/ 22225 w 53975"/>
                    <a:gd name="connsiteY3" fmla="*/ 6350 h 50800"/>
                    <a:gd name="connsiteX4" fmla="*/ 47625 w 53975"/>
                    <a:gd name="connsiteY4" fmla="*/ 3175 h 50800"/>
                    <a:gd name="connsiteX5" fmla="*/ 53975 w 53975"/>
                    <a:gd name="connsiteY5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975" h="50800">
                      <a:moveTo>
                        <a:pt x="0" y="50800"/>
                      </a:moveTo>
                      <a:cubicBezTo>
                        <a:pt x="5564" y="47461"/>
                        <a:pt x="20851" y="41370"/>
                        <a:pt x="22225" y="31750"/>
                      </a:cubicBezTo>
                      <a:cubicBezTo>
                        <a:pt x="22842" y="27430"/>
                        <a:pt x="20108" y="23283"/>
                        <a:pt x="19050" y="19050"/>
                      </a:cubicBezTo>
                      <a:cubicBezTo>
                        <a:pt x="20108" y="14817"/>
                        <a:pt x="18411" y="8469"/>
                        <a:pt x="22225" y="6350"/>
                      </a:cubicBezTo>
                      <a:cubicBezTo>
                        <a:pt x="29684" y="2206"/>
                        <a:pt x="39258" y="4848"/>
                        <a:pt x="47625" y="3175"/>
                      </a:cubicBezTo>
                      <a:cubicBezTo>
                        <a:pt x="49946" y="2711"/>
                        <a:pt x="51858" y="1058"/>
                        <a:pt x="539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Полилиния 533"/>
                <p:cNvSpPr/>
                <p:nvPr/>
              </p:nvSpPr>
              <p:spPr>
                <a:xfrm>
                  <a:off x="2892193" y="5247808"/>
                  <a:ext cx="9757" cy="37071"/>
                </a:xfrm>
                <a:custGeom>
                  <a:avLst/>
                  <a:gdLst>
                    <a:gd name="connsiteX0" fmla="*/ 232 w 9757"/>
                    <a:gd name="connsiteY0" fmla="*/ 467 h 37071"/>
                    <a:gd name="connsiteX1" fmla="*/ 3407 w 9757"/>
                    <a:gd name="connsiteY1" fmla="*/ 16342 h 37071"/>
                    <a:gd name="connsiteX2" fmla="*/ 9757 w 9757"/>
                    <a:gd name="connsiteY2" fmla="*/ 35392 h 37071"/>
                    <a:gd name="connsiteX3" fmla="*/ 232 w 9757"/>
                    <a:gd name="connsiteY3" fmla="*/ 467 h 3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57" h="37071">
                      <a:moveTo>
                        <a:pt x="232" y="467"/>
                      </a:moveTo>
                      <a:cubicBezTo>
                        <a:pt x="-826" y="-2708"/>
                        <a:pt x="1987" y="11136"/>
                        <a:pt x="3407" y="16342"/>
                      </a:cubicBezTo>
                      <a:cubicBezTo>
                        <a:pt x="5168" y="22800"/>
                        <a:pt x="9757" y="35392"/>
                        <a:pt x="9757" y="35392"/>
                      </a:cubicBezTo>
                      <a:cubicBezTo>
                        <a:pt x="6247" y="45921"/>
                        <a:pt x="1290" y="3642"/>
                        <a:pt x="232" y="467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Полилиния 534"/>
                <p:cNvSpPr/>
                <p:nvPr/>
              </p:nvSpPr>
              <p:spPr>
                <a:xfrm>
                  <a:off x="3038475" y="5241925"/>
                  <a:ext cx="12829" cy="53975"/>
                </a:xfrm>
                <a:custGeom>
                  <a:avLst/>
                  <a:gdLst>
                    <a:gd name="connsiteX0" fmla="*/ 9525 w 12829"/>
                    <a:gd name="connsiteY0" fmla="*/ 0 h 53975"/>
                    <a:gd name="connsiteX1" fmla="*/ 9525 w 12829"/>
                    <a:gd name="connsiteY1" fmla="*/ 38100 h 53975"/>
                    <a:gd name="connsiteX2" fmla="*/ 6350 w 12829"/>
                    <a:gd name="connsiteY2" fmla="*/ 47625 h 53975"/>
                    <a:gd name="connsiteX3" fmla="*/ 0 w 12829"/>
                    <a:gd name="connsiteY3" fmla="*/ 53975 h 5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29" h="53975">
                      <a:moveTo>
                        <a:pt x="9525" y="0"/>
                      </a:moveTo>
                      <a:cubicBezTo>
                        <a:pt x="13600" y="20373"/>
                        <a:pt x="14251" y="14471"/>
                        <a:pt x="9525" y="38100"/>
                      </a:cubicBezTo>
                      <a:cubicBezTo>
                        <a:pt x="8869" y="41382"/>
                        <a:pt x="8072" y="44755"/>
                        <a:pt x="6350" y="47625"/>
                      </a:cubicBezTo>
                      <a:cubicBezTo>
                        <a:pt x="4810" y="50192"/>
                        <a:pt x="2117" y="51858"/>
                        <a:pt x="0" y="5397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Полилиния 535"/>
                <p:cNvSpPr/>
                <p:nvPr/>
              </p:nvSpPr>
              <p:spPr>
                <a:xfrm>
                  <a:off x="3114675" y="5232400"/>
                  <a:ext cx="22284" cy="63500"/>
                </a:xfrm>
                <a:custGeom>
                  <a:avLst/>
                  <a:gdLst>
                    <a:gd name="connsiteX0" fmla="*/ 19050 w 22284"/>
                    <a:gd name="connsiteY0" fmla="*/ 0 h 63500"/>
                    <a:gd name="connsiteX1" fmla="*/ 19050 w 22284"/>
                    <a:gd name="connsiteY1" fmla="*/ 41275 h 63500"/>
                    <a:gd name="connsiteX2" fmla="*/ 15875 w 22284"/>
                    <a:gd name="connsiteY2" fmla="*/ 50800 h 63500"/>
                    <a:gd name="connsiteX3" fmla="*/ 6350 w 22284"/>
                    <a:gd name="connsiteY3" fmla="*/ 57150 h 63500"/>
                    <a:gd name="connsiteX4" fmla="*/ 0 w 22284"/>
                    <a:gd name="connsiteY4" fmla="*/ 63500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4" h="63500">
                      <a:moveTo>
                        <a:pt x="19050" y="0"/>
                      </a:moveTo>
                      <a:cubicBezTo>
                        <a:pt x="22816" y="22598"/>
                        <a:pt x="23878" y="17134"/>
                        <a:pt x="19050" y="41275"/>
                      </a:cubicBezTo>
                      <a:cubicBezTo>
                        <a:pt x="18394" y="44557"/>
                        <a:pt x="17966" y="48187"/>
                        <a:pt x="15875" y="50800"/>
                      </a:cubicBezTo>
                      <a:cubicBezTo>
                        <a:pt x="13491" y="53780"/>
                        <a:pt x="9330" y="54766"/>
                        <a:pt x="6350" y="57150"/>
                      </a:cubicBezTo>
                      <a:cubicBezTo>
                        <a:pt x="4013" y="59020"/>
                        <a:pt x="2117" y="61383"/>
                        <a:pt x="0" y="6350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Полилиния 536"/>
                <p:cNvSpPr/>
                <p:nvPr/>
              </p:nvSpPr>
              <p:spPr>
                <a:xfrm>
                  <a:off x="3057480" y="4883065"/>
                  <a:ext cx="6395" cy="38793"/>
                </a:xfrm>
                <a:custGeom>
                  <a:avLst/>
                  <a:gdLst>
                    <a:gd name="connsiteX0" fmla="*/ 3220 w 6395"/>
                    <a:gd name="connsiteY0" fmla="*/ 38185 h 38793"/>
                    <a:gd name="connsiteX1" fmla="*/ 6395 w 6395"/>
                    <a:gd name="connsiteY1" fmla="*/ 22310 h 38793"/>
                    <a:gd name="connsiteX2" fmla="*/ 45 w 6395"/>
                    <a:gd name="connsiteY2" fmla="*/ 85 h 38793"/>
                    <a:gd name="connsiteX3" fmla="*/ 3220 w 6395"/>
                    <a:gd name="connsiteY3" fmla="*/ 38185 h 3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5" h="38793">
                      <a:moveTo>
                        <a:pt x="3220" y="38185"/>
                      </a:moveTo>
                      <a:cubicBezTo>
                        <a:pt x="4278" y="41889"/>
                        <a:pt x="6395" y="27706"/>
                        <a:pt x="6395" y="22310"/>
                      </a:cubicBezTo>
                      <a:cubicBezTo>
                        <a:pt x="6395" y="14419"/>
                        <a:pt x="1542" y="7571"/>
                        <a:pt x="45" y="85"/>
                      </a:cubicBezTo>
                      <a:cubicBezTo>
                        <a:pt x="-370" y="-1991"/>
                        <a:pt x="2162" y="34481"/>
                        <a:pt x="3220" y="38185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Полилиния 537"/>
                <p:cNvSpPr/>
                <p:nvPr/>
              </p:nvSpPr>
              <p:spPr>
                <a:xfrm>
                  <a:off x="3203575" y="4879975"/>
                  <a:ext cx="28575" cy="41275"/>
                </a:xfrm>
                <a:custGeom>
                  <a:avLst/>
                  <a:gdLst>
                    <a:gd name="connsiteX0" fmla="*/ 0 w 28575"/>
                    <a:gd name="connsiteY0" fmla="*/ 41275 h 41275"/>
                    <a:gd name="connsiteX1" fmla="*/ 12700 w 28575"/>
                    <a:gd name="connsiteY1" fmla="*/ 25400 h 41275"/>
                    <a:gd name="connsiteX2" fmla="*/ 22225 w 28575"/>
                    <a:gd name="connsiteY2" fmla="*/ 15875 h 41275"/>
                    <a:gd name="connsiteX3" fmla="*/ 25400 w 28575"/>
                    <a:gd name="connsiteY3" fmla="*/ 6350 h 41275"/>
                    <a:gd name="connsiteX4" fmla="*/ 28575 w 28575"/>
                    <a:gd name="connsiteY4" fmla="*/ 0 h 4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41275">
                      <a:moveTo>
                        <a:pt x="0" y="41275"/>
                      </a:moveTo>
                      <a:cubicBezTo>
                        <a:pt x="4233" y="35983"/>
                        <a:pt x="8238" y="30500"/>
                        <a:pt x="12700" y="25400"/>
                      </a:cubicBezTo>
                      <a:cubicBezTo>
                        <a:pt x="15657" y="22021"/>
                        <a:pt x="19734" y="19611"/>
                        <a:pt x="22225" y="15875"/>
                      </a:cubicBezTo>
                      <a:cubicBezTo>
                        <a:pt x="24081" y="13090"/>
                        <a:pt x="24157" y="9457"/>
                        <a:pt x="25400" y="6350"/>
                      </a:cubicBezTo>
                      <a:cubicBezTo>
                        <a:pt x="26279" y="4153"/>
                        <a:pt x="27517" y="2117"/>
                        <a:pt x="2857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Полилиния 538"/>
                <p:cNvSpPr/>
                <p:nvPr/>
              </p:nvSpPr>
              <p:spPr>
                <a:xfrm>
                  <a:off x="3206750" y="5251450"/>
                  <a:ext cx="25400" cy="47739"/>
                </a:xfrm>
                <a:custGeom>
                  <a:avLst/>
                  <a:gdLst>
                    <a:gd name="connsiteX0" fmla="*/ 19050 w 25400"/>
                    <a:gd name="connsiteY0" fmla="*/ 0 h 47739"/>
                    <a:gd name="connsiteX1" fmla="*/ 22225 w 25400"/>
                    <a:gd name="connsiteY1" fmla="*/ 15875 h 47739"/>
                    <a:gd name="connsiteX2" fmla="*/ 25400 w 25400"/>
                    <a:gd name="connsiteY2" fmla="*/ 25400 h 47739"/>
                    <a:gd name="connsiteX3" fmla="*/ 22225 w 25400"/>
                    <a:gd name="connsiteY3" fmla="*/ 34925 h 47739"/>
                    <a:gd name="connsiteX4" fmla="*/ 3175 w 25400"/>
                    <a:gd name="connsiteY4" fmla="*/ 47625 h 47739"/>
                    <a:gd name="connsiteX5" fmla="*/ 0 w 25400"/>
                    <a:gd name="connsiteY5" fmla="*/ 47625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00" h="47739">
                      <a:moveTo>
                        <a:pt x="19050" y="0"/>
                      </a:moveTo>
                      <a:cubicBezTo>
                        <a:pt x="20108" y="5292"/>
                        <a:pt x="20916" y="10640"/>
                        <a:pt x="22225" y="15875"/>
                      </a:cubicBezTo>
                      <a:cubicBezTo>
                        <a:pt x="23037" y="19122"/>
                        <a:pt x="25400" y="22053"/>
                        <a:pt x="25400" y="25400"/>
                      </a:cubicBezTo>
                      <a:cubicBezTo>
                        <a:pt x="25400" y="28747"/>
                        <a:pt x="24081" y="32140"/>
                        <a:pt x="22225" y="34925"/>
                      </a:cubicBezTo>
                      <a:cubicBezTo>
                        <a:pt x="16323" y="43778"/>
                        <a:pt x="12495" y="45295"/>
                        <a:pt x="3175" y="47625"/>
                      </a:cubicBezTo>
                      <a:cubicBezTo>
                        <a:pt x="2148" y="47882"/>
                        <a:pt x="1058" y="47625"/>
                        <a:pt x="0" y="47625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Полилиния 539"/>
                <p:cNvSpPr/>
                <p:nvPr/>
              </p:nvSpPr>
              <p:spPr>
                <a:xfrm>
                  <a:off x="3335156" y="5243928"/>
                  <a:ext cx="17113" cy="18346"/>
                </a:xfrm>
                <a:custGeom>
                  <a:avLst/>
                  <a:gdLst>
                    <a:gd name="connsiteX0" fmla="*/ 0 w 17113"/>
                    <a:gd name="connsiteY0" fmla="*/ 0 h 18346"/>
                    <a:gd name="connsiteX1" fmla="*/ 15875 w 17113"/>
                    <a:gd name="connsiteY1" fmla="*/ 15875 h 18346"/>
                    <a:gd name="connsiteX2" fmla="*/ 0 w 17113"/>
                    <a:gd name="connsiteY2" fmla="*/ 0 h 18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13" h="18346">
                      <a:moveTo>
                        <a:pt x="0" y="0"/>
                      </a:moveTo>
                      <a:cubicBezTo>
                        <a:pt x="0" y="0"/>
                        <a:pt x="11857" y="9561"/>
                        <a:pt x="15875" y="15875"/>
                      </a:cubicBezTo>
                      <a:cubicBezTo>
                        <a:pt x="22560" y="26379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Полилиния 540"/>
                <p:cNvSpPr/>
                <p:nvPr/>
              </p:nvSpPr>
              <p:spPr>
                <a:xfrm>
                  <a:off x="3379662" y="5155411"/>
                  <a:ext cx="28826" cy="22607"/>
                </a:xfrm>
                <a:custGeom>
                  <a:avLst/>
                  <a:gdLst>
                    <a:gd name="connsiteX0" fmla="*/ 239 w 28826"/>
                    <a:gd name="connsiteY0" fmla="*/ 322 h 22607"/>
                    <a:gd name="connsiteX1" fmla="*/ 16114 w 28826"/>
                    <a:gd name="connsiteY1" fmla="*/ 9847 h 22607"/>
                    <a:gd name="connsiteX2" fmla="*/ 25639 w 28826"/>
                    <a:gd name="connsiteY2" fmla="*/ 13022 h 22607"/>
                    <a:gd name="connsiteX3" fmla="*/ 28814 w 28826"/>
                    <a:gd name="connsiteY3" fmla="*/ 22547 h 22607"/>
                    <a:gd name="connsiteX4" fmla="*/ 239 w 28826"/>
                    <a:gd name="connsiteY4" fmla="*/ 322 h 22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26" h="22607">
                      <a:moveTo>
                        <a:pt x="239" y="322"/>
                      </a:moveTo>
                      <a:cubicBezTo>
                        <a:pt x="-1878" y="-1795"/>
                        <a:pt x="10594" y="7087"/>
                        <a:pt x="16114" y="9847"/>
                      </a:cubicBezTo>
                      <a:cubicBezTo>
                        <a:pt x="19107" y="11344"/>
                        <a:pt x="23272" y="10655"/>
                        <a:pt x="25639" y="13022"/>
                      </a:cubicBezTo>
                      <a:cubicBezTo>
                        <a:pt x="28006" y="15389"/>
                        <a:pt x="27317" y="19554"/>
                        <a:pt x="28814" y="22547"/>
                      </a:cubicBezTo>
                      <a:cubicBezTo>
                        <a:pt x="29483" y="23886"/>
                        <a:pt x="2356" y="2439"/>
                        <a:pt x="239" y="322"/>
                      </a:cubicBezTo>
                      <a:close/>
                    </a:path>
                  </a:pathLst>
                </a:custGeom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Полилиния 541"/>
                <p:cNvSpPr/>
                <p:nvPr/>
              </p:nvSpPr>
              <p:spPr>
                <a:xfrm>
                  <a:off x="3327400" y="4918073"/>
                  <a:ext cx="28575" cy="25402"/>
                </a:xfrm>
                <a:custGeom>
                  <a:avLst/>
                  <a:gdLst>
                    <a:gd name="connsiteX0" fmla="*/ 0 w 28575"/>
                    <a:gd name="connsiteY0" fmla="*/ 25402 h 25402"/>
                    <a:gd name="connsiteX1" fmla="*/ 28575 w 28575"/>
                    <a:gd name="connsiteY1" fmla="*/ 2 h 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25402">
                      <a:moveTo>
                        <a:pt x="0" y="25402"/>
                      </a:moveTo>
                      <a:cubicBezTo>
                        <a:pt x="26148" y="-746"/>
                        <a:pt x="13426" y="2"/>
                        <a:pt x="28575" y="2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</a:t>
                  </a:r>
                  <a:endParaRPr lang="en-US" dirty="0"/>
                </a:p>
              </p:txBody>
            </p:sp>
            <p:sp>
              <p:nvSpPr>
                <p:cNvPr id="543" name="Полилиния 542"/>
                <p:cNvSpPr/>
                <p:nvPr/>
              </p:nvSpPr>
              <p:spPr>
                <a:xfrm>
                  <a:off x="3394075" y="4943475"/>
                  <a:ext cx="22516" cy="50800"/>
                </a:xfrm>
                <a:custGeom>
                  <a:avLst/>
                  <a:gdLst>
                    <a:gd name="connsiteX0" fmla="*/ 0 w 22516"/>
                    <a:gd name="connsiteY0" fmla="*/ 50800 h 50800"/>
                    <a:gd name="connsiteX1" fmla="*/ 9525 w 22516"/>
                    <a:gd name="connsiteY1" fmla="*/ 34925 h 50800"/>
                    <a:gd name="connsiteX2" fmla="*/ 22225 w 22516"/>
                    <a:gd name="connsiteY2" fmla="*/ 15875 h 50800"/>
                    <a:gd name="connsiteX3" fmla="*/ 22225 w 22516"/>
                    <a:gd name="connsiteY3" fmla="*/ 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16" h="50800">
                      <a:moveTo>
                        <a:pt x="0" y="50800"/>
                      </a:moveTo>
                      <a:cubicBezTo>
                        <a:pt x="3175" y="45508"/>
                        <a:pt x="5822" y="39862"/>
                        <a:pt x="9525" y="34925"/>
                      </a:cubicBezTo>
                      <a:cubicBezTo>
                        <a:pt x="17388" y="24442"/>
                        <a:pt x="20633" y="28610"/>
                        <a:pt x="22225" y="15875"/>
                      </a:cubicBezTo>
                      <a:cubicBezTo>
                        <a:pt x="22881" y="10624"/>
                        <a:pt x="22225" y="5292"/>
                        <a:pt x="22225" y="0"/>
                      </a:cubicBezTo>
                    </a:path>
                  </a:pathLst>
                </a:custGeom>
                <a:noFill/>
                <a:ln>
                  <a:solidFill>
                    <a:srgbClr val="604000">
                      <a:alpha val="83137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561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8" y="3124479"/>
            <a:ext cx="3630782" cy="336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68" y="4643912"/>
            <a:ext cx="3089388" cy="236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703" y="795753"/>
            <a:ext cx="323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Pathogens evolve independently</a:t>
            </a:r>
            <a:endParaRPr lang="en-US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199183" y="1733550"/>
            <a:ext cx="5013046" cy="1631326"/>
            <a:chOff x="5139233" y="452294"/>
            <a:chExt cx="4874224" cy="1709903"/>
          </a:xfrm>
        </p:grpSpPr>
        <p:sp>
          <p:nvSpPr>
            <p:cNvPr id="8" name="Пятно 1 7"/>
            <p:cNvSpPr/>
            <p:nvPr/>
          </p:nvSpPr>
          <p:spPr>
            <a:xfrm>
              <a:off x="5630076" y="458253"/>
              <a:ext cx="457200" cy="45720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ятно 1 8"/>
            <p:cNvSpPr/>
            <p:nvPr/>
          </p:nvSpPr>
          <p:spPr>
            <a:xfrm>
              <a:off x="7222011" y="458253"/>
              <a:ext cx="457200" cy="457200"/>
            </a:xfrm>
            <a:prstGeom prst="irregularSeal1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ятно 1 9"/>
            <p:cNvSpPr/>
            <p:nvPr/>
          </p:nvSpPr>
          <p:spPr>
            <a:xfrm>
              <a:off x="8503434" y="452294"/>
              <a:ext cx="457200" cy="457200"/>
            </a:xfrm>
            <a:prstGeom prst="irregularSeal1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ятно 1 10"/>
            <p:cNvSpPr/>
            <p:nvPr/>
          </p:nvSpPr>
          <p:spPr>
            <a:xfrm rot="182825">
              <a:off x="9556257" y="453063"/>
              <a:ext cx="457200" cy="45720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Скругленная соединительная линия 11"/>
            <p:cNvCxnSpPr>
              <a:stCxn id="16" idx="1"/>
              <a:endCxn id="17" idx="1"/>
            </p:cNvCxnSpPr>
            <p:nvPr/>
          </p:nvCxnSpPr>
          <p:spPr>
            <a:xfrm rot="10800000" flipV="1">
              <a:off x="5698656" y="1298773"/>
              <a:ext cx="12700" cy="703403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кругленная соединительная линия 12"/>
            <p:cNvCxnSpPr>
              <a:stCxn id="17" idx="3"/>
              <a:endCxn id="16" idx="3"/>
            </p:cNvCxnSpPr>
            <p:nvPr/>
          </p:nvCxnSpPr>
          <p:spPr>
            <a:xfrm flipV="1">
              <a:off x="6018696" y="1298774"/>
              <a:ext cx="12700" cy="703403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5139233" y="1411834"/>
                  <a:ext cx="42877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0" name="Прямоугольник 3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233" y="1411834"/>
                  <a:ext cx="428772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6168797" y="1447936"/>
                  <a:ext cx="42813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1" name="Прямоугольник 3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797" y="1447936"/>
                  <a:ext cx="428130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5698656" y="1139381"/>
                  <a:ext cx="320040" cy="31878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4" name="Прямоугольник 3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8656" y="1139381"/>
                  <a:ext cx="320040" cy="3187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/>
                <p:cNvSpPr/>
                <p:nvPr/>
              </p:nvSpPr>
              <p:spPr>
                <a:xfrm>
                  <a:off x="5698656" y="1842157"/>
                  <a:ext cx="320040" cy="3200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5" name="Прямоугольник 3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8656" y="1842157"/>
                  <a:ext cx="320040" cy="3200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Скругленная соединительная линия 17"/>
            <p:cNvCxnSpPr>
              <a:stCxn id="22" idx="1"/>
              <a:endCxn id="23" idx="1"/>
            </p:cNvCxnSpPr>
            <p:nvPr/>
          </p:nvCxnSpPr>
          <p:spPr>
            <a:xfrm rot="10800000" flipV="1">
              <a:off x="7309126" y="1294218"/>
              <a:ext cx="12700" cy="703403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Скругленная соединительная линия 18"/>
            <p:cNvCxnSpPr>
              <a:stCxn id="23" idx="3"/>
              <a:endCxn id="22" idx="3"/>
            </p:cNvCxnSpPr>
            <p:nvPr/>
          </p:nvCxnSpPr>
          <p:spPr>
            <a:xfrm flipV="1">
              <a:off x="7629166" y="1294219"/>
              <a:ext cx="12700" cy="703403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6749703" y="1407279"/>
                  <a:ext cx="4335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6" name="Прямоугольник 2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703" y="1407279"/>
                  <a:ext cx="433516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7779267" y="1443381"/>
                  <a:ext cx="43287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7" name="Прямоугольник 2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9267" y="1443381"/>
                  <a:ext cx="432874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7309126" y="1134826"/>
                  <a:ext cx="320040" cy="31878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Прямоугольник 2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26" y="1134826"/>
                  <a:ext cx="320040" cy="3187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угольник 22"/>
                <p:cNvSpPr/>
                <p:nvPr/>
              </p:nvSpPr>
              <p:spPr>
                <a:xfrm>
                  <a:off x="7309126" y="1837602"/>
                  <a:ext cx="320040" cy="3200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Прямоугольник 2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26" y="1837602"/>
                  <a:ext cx="320040" cy="3200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04668" y="1941327"/>
                <a:ext cx="25968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={1,0,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…}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68" y="1941327"/>
                <a:ext cx="2596865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2617" y="4459797"/>
            <a:ext cx="4143583" cy="69331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993313" y="5496581"/>
            <a:ext cx="158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Presence prob.</a:t>
            </a:r>
            <a:endParaRPr lang="en-US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64911" y="5496581"/>
            <a:ext cx="200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Characteristic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6850" y="1278490"/>
                <a:ext cx="54493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Each cell has binary immunity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={1,0,…}</m:t>
                    </m:r>
                  </m:oMath>
                </a14:m>
                <a:r>
                  <a:rPr lang="en-US" sz="16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50" y="1278490"/>
                <a:ext cx="5449377" cy="338554"/>
              </a:xfrm>
              <a:prstGeom prst="rect">
                <a:avLst/>
              </a:prstGeom>
              <a:blipFill>
                <a:blip r:embed="rId2"/>
                <a:stretch>
                  <a:fillRect l="-559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26850" y="2190319"/>
                <a:ext cx="35554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1600" dirty="0" smtClean="0"/>
                  <a:t> possible immunity vectors. 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50" y="2190319"/>
                <a:ext cx="3555460" cy="338554"/>
              </a:xfrm>
              <a:prstGeom prst="rect">
                <a:avLst/>
              </a:prstGeom>
              <a:blipFill>
                <a:blip r:embed="rId3"/>
                <a:stretch>
                  <a:fillRect l="-85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26850" y="3126687"/>
                <a:ext cx="6154377" cy="342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Define the fraction of cells with immune repertoire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=1…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50" y="3126687"/>
                <a:ext cx="6154377" cy="342979"/>
              </a:xfrm>
              <a:prstGeom prst="rect">
                <a:avLst/>
              </a:prstGeom>
              <a:blipFill>
                <a:blip r:embed="rId4"/>
                <a:stretch>
                  <a:fillRect l="-495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26850" y="4301108"/>
                <a:ext cx="34286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We assume large population,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50" y="4301108"/>
                <a:ext cx="3428631" cy="338554"/>
              </a:xfrm>
              <a:prstGeom prst="rect">
                <a:avLst/>
              </a:prstGeom>
              <a:blipFill>
                <a:blip r:embed="rId5"/>
                <a:stretch>
                  <a:fillRect l="-888" t="-110909" r="-888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 rot="20360504">
            <a:off x="10094455" y="3142871"/>
            <a:ext cx="1348921" cy="533230"/>
            <a:chOff x="1470407" y="2819863"/>
            <a:chExt cx="1311566" cy="558914"/>
          </a:xfrm>
        </p:grpSpPr>
        <p:grpSp>
          <p:nvGrpSpPr>
            <p:cNvPr id="9" name="Группа 8"/>
            <p:cNvGrpSpPr/>
            <p:nvPr/>
          </p:nvGrpSpPr>
          <p:grpSpPr>
            <a:xfrm rot="7609">
              <a:off x="1807824" y="3040743"/>
              <a:ext cx="832525" cy="195245"/>
              <a:chOff x="5155949" y="2353243"/>
              <a:chExt cx="2409452" cy="186727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5155949" y="2354565"/>
                <a:ext cx="602055" cy="1854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758004" y="2354565"/>
                <a:ext cx="602055" cy="1854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361295" y="2353683"/>
                <a:ext cx="602055" cy="1854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963346" y="2353243"/>
                <a:ext cx="602055" cy="18540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470407" y="2819863"/>
              <a:ext cx="1311566" cy="558914"/>
              <a:chOff x="2105025" y="4740275"/>
              <a:chExt cx="1311566" cy="558914"/>
            </a:xfrm>
          </p:grpSpPr>
          <p:sp>
            <p:nvSpPr>
              <p:cNvPr id="11" name="Блок-схема: знак завершения 10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8567317" y="2281425"/>
            <a:ext cx="1348921" cy="533230"/>
            <a:chOff x="3516662" y="4559808"/>
            <a:chExt cx="1311566" cy="558914"/>
          </a:xfrm>
        </p:grpSpPr>
        <p:sp>
          <p:nvSpPr>
            <p:cNvPr id="37" name="Прямоугольник 36"/>
            <p:cNvSpPr/>
            <p:nvPr/>
          </p:nvSpPr>
          <p:spPr>
            <a:xfrm rot="7609">
              <a:off x="3948171" y="4787854"/>
              <a:ext cx="208025" cy="1938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3516662" y="4559808"/>
              <a:ext cx="1311566" cy="558914"/>
              <a:chOff x="2105025" y="4740275"/>
              <a:chExt cx="1311566" cy="558914"/>
            </a:xfrm>
          </p:grpSpPr>
          <p:sp>
            <p:nvSpPr>
              <p:cNvPr id="39" name="Блок-схема: знак завершения 38"/>
              <p:cNvSpPr/>
              <p:nvPr/>
            </p:nvSpPr>
            <p:spPr>
              <a:xfrm>
                <a:off x="2314229" y="4907761"/>
                <a:ext cx="1086416" cy="329817"/>
              </a:xfrm>
              <a:prstGeom prst="flowChartTerminator">
                <a:avLst/>
              </a:prstGeom>
              <a:solidFill>
                <a:srgbClr val="B1C6CF">
                  <a:alpha val="38824"/>
                </a:srgbClr>
              </a:solidFill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                          </a:t>
                </a:r>
                <a:endParaRPr lang="en-US" dirty="0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2229151" y="4740275"/>
                <a:ext cx="161925" cy="203200"/>
              </a:xfrm>
              <a:custGeom>
                <a:avLst/>
                <a:gdLst>
                  <a:gd name="connsiteX0" fmla="*/ 60325 w 60325"/>
                  <a:gd name="connsiteY0" fmla="*/ 139700 h 139700"/>
                  <a:gd name="connsiteX1" fmla="*/ 44450 w 60325"/>
                  <a:gd name="connsiteY1" fmla="*/ 127000 h 139700"/>
                  <a:gd name="connsiteX2" fmla="*/ 25400 w 60325"/>
                  <a:gd name="connsiteY2" fmla="*/ 111125 h 139700"/>
                  <a:gd name="connsiteX3" fmla="*/ 12700 w 60325"/>
                  <a:gd name="connsiteY3" fmla="*/ 92075 h 139700"/>
                  <a:gd name="connsiteX4" fmla="*/ 6350 w 60325"/>
                  <a:gd name="connsiteY4" fmla="*/ 82550 h 139700"/>
                  <a:gd name="connsiteX5" fmla="*/ 0 w 60325"/>
                  <a:gd name="connsiteY5" fmla="*/ 63500 h 139700"/>
                  <a:gd name="connsiteX6" fmla="*/ 3175 w 60325"/>
                  <a:gd name="connsiteY6" fmla="*/ 44450 h 139700"/>
                  <a:gd name="connsiteX7" fmla="*/ 6350 w 60325"/>
                  <a:gd name="connsiteY7" fmla="*/ 34925 h 139700"/>
                  <a:gd name="connsiteX8" fmla="*/ 9525 w 60325"/>
                  <a:gd name="connsiteY8" fmla="*/ 22225 h 139700"/>
                  <a:gd name="connsiteX9" fmla="*/ 15875 w 60325"/>
                  <a:gd name="connsiteY9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25" h="139700">
                    <a:moveTo>
                      <a:pt x="60325" y="139700"/>
                    </a:moveTo>
                    <a:cubicBezTo>
                      <a:pt x="55033" y="135467"/>
                      <a:pt x="49871" y="131066"/>
                      <a:pt x="44450" y="127000"/>
                    </a:cubicBezTo>
                    <a:cubicBezTo>
                      <a:pt x="34666" y="119662"/>
                      <a:pt x="33531" y="121580"/>
                      <a:pt x="25400" y="111125"/>
                    </a:cubicBezTo>
                    <a:cubicBezTo>
                      <a:pt x="20715" y="105101"/>
                      <a:pt x="16933" y="98425"/>
                      <a:pt x="12700" y="92075"/>
                    </a:cubicBezTo>
                    <a:cubicBezTo>
                      <a:pt x="10583" y="88900"/>
                      <a:pt x="7557" y="86170"/>
                      <a:pt x="6350" y="82550"/>
                    </a:cubicBezTo>
                    <a:lnTo>
                      <a:pt x="0" y="63500"/>
                    </a:lnTo>
                    <a:cubicBezTo>
                      <a:pt x="1058" y="57150"/>
                      <a:pt x="1778" y="50734"/>
                      <a:pt x="3175" y="44450"/>
                    </a:cubicBezTo>
                    <a:cubicBezTo>
                      <a:pt x="3901" y="41183"/>
                      <a:pt x="5431" y="38143"/>
                      <a:pt x="6350" y="34925"/>
                    </a:cubicBezTo>
                    <a:cubicBezTo>
                      <a:pt x="7549" y="30729"/>
                      <a:pt x="8271" y="26405"/>
                      <a:pt x="9525" y="22225"/>
                    </a:cubicBezTo>
                    <a:cubicBezTo>
                      <a:pt x="16210" y="-57"/>
                      <a:pt x="15875" y="10221"/>
                      <a:pt x="158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2105025" y="5054600"/>
                <a:ext cx="231775" cy="88900"/>
              </a:xfrm>
              <a:custGeom>
                <a:avLst/>
                <a:gdLst>
                  <a:gd name="connsiteX0" fmla="*/ 120650 w 120650"/>
                  <a:gd name="connsiteY0" fmla="*/ 0 h 88900"/>
                  <a:gd name="connsiteX1" fmla="*/ 104775 w 120650"/>
                  <a:gd name="connsiteY1" fmla="*/ 12700 h 88900"/>
                  <a:gd name="connsiteX2" fmla="*/ 85725 w 120650"/>
                  <a:gd name="connsiteY2" fmla="*/ 28575 h 88900"/>
                  <a:gd name="connsiteX3" fmla="*/ 73025 w 120650"/>
                  <a:gd name="connsiteY3" fmla="*/ 47625 h 88900"/>
                  <a:gd name="connsiteX4" fmla="*/ 60325 w 120650"/>
                  <a:gd name="connsiteY4" fmla="*/ 79375 h 88900"/>
                  <a:gd name="connsiteX5" fmla="*/ 38100 w 120650"/>
                  <a:gd name="connsiteY5" fmla="*/ 88900 h 88900"/>
                  <a:gd name="connsiteX6" fmla="*/ 28575 w 120650"/>
                  <a:gd name="connsiteY6" fmla="*/ 82550 h 88900"/>
                  <a:gd name="connsiteX7" fmla="*/ 19050 w 120650"/>
                  <a:gd name="connsiteY7" fmla="*/ 79375 h 88900"/>
                  <a:gd name="connsiteX8" fmla="*/ 0 w 120650"/>
                  <a:gd name="connsiteY8" fmla="*/ 66675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88900">
                    <a:moveTo>
                      <a:pt x="120650" y="0"/>
                    </a:moveTo>
                    <a:cubicBezTo>
                      <a:pt x="115358" y="4233"/>
                      <a:pt x="109875" y="8238"/>
                      <a:pt x="104775" y="12700"/>
                    </a:cubicBezTo>
                    <a:cubicBezTo>
                      <a:pt x="85218" y="29813"/>
                      <a:pt x="105219" y="15579"/>
                      <a:pt x="85725" y="28575"/>
                    </a:cubicBezTo>
                    <a:cubicBezTo>
                      <a:pt x="81492" y="34925"/>
                      <a:pt x="74876" y="40221"/>
                      <a:pt x="73025" y="47625"/>
                    </a:cubicBezTo>
                    <a:cubicBezTo>
                      <a:pt x="70379" y="58210"/>
                      <a:pt x="68479" y="71221"/>
                      <a:pt x="60325" y="79375"/>
                    </a:cubicBezTo>
                    <a:cubicBezTo>
                      <a:pt x="53016" y="86684"/>
                      <a:pt x="47816" y="86471"/>
                      <a:pt x="38100" y="88900"/>
                    </a:cubicBezTo>
                    <a:cubicBezTo>
                      <a:pt x="34925" y="86783"/>
                      <a:pt x="31988" y="84257"/>
                      <a:pt x="28575" y="82550"/>
                    </a:cubicBezTo>
                    <a:cubicBezTo>
                      <a:pt x="25582" y="81053"/>
                      <a:pt x="21976" y="81000"/>
                      <a:pt x="19050" y="79375"/>
                    </a:cubicBezTo>
                    <a:cubicBezTo>
                      <a:pt x="12379" y="75669"/>
                      <a:pt x="0" y="66675"/>
                      <a:pt x="0" y="666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2105025" y="5179443"/>
                <a:ext cx="274637" cy="112671"/>
              </a:xfrm>
              <a:custGeom>
                <a:avLst/>
                <a:gdLst>
                  <a:gd name="connsiteX0" fmla="*/ 158750 w 158750"/>
                  <a:gd name="connsiteY0" fmla="*/ 0 h 88900"/>
                  <a:gd name="connsiteX1" fmla="*/ 146050 w 158750"/>
                  <a:gd name="connsiteY1" fmla="*/ 15875 h 88900"/>
                  <a:gd name="connsiteX2" fmla="*/ 139700 w 158750"/>
                  <a:gd name="connsiteY2" fmla="*/ 25400 h 88900"/>
                  <a:gd name="connsiteX3" fmla="*/ 120650 w 158750"/>
                  <a:gd name="connsiteY3" fmla="*/ 44450 h 88900"/>
                  <a:gd name="connsiteX4" fmla="*/ 101600 w 158750"/>
                  <a:gd name="connsiteY4" fmla="*/ 60325 h 88900"/>
                  <a:gd name="connsiteX5" fmla="*/ 95250 w 158750"/>
                  <a:gd name="connsiteY5" fmla="*/ 69850 h 88900"/>
                  <a:gd name="connsiteX6" fmla="*/ 73025 w 158750"/>
                  <a:gd name="connsiteY6" fmla="*/ 76200 h 88900"/>
                  <a:gd name="connsiteX7" fmla="*/ 63500 w 158750"/>
                  <a:gd name="connsiteY7" fmla="*/ 73025 h 88900"/>
                  <a:gd name="connsiteX8" fmla="*/ 44450 w 158750"/>
                  <a:gd name="connsiteY8" fmla="*/ 60325 h 88900"/>
                  <a:gd name="connsiteX9" fmla="*/ 25400 w 158750"/>
                  <a:gd name="connsiteY9" fmla="*/ 53975 h 88900"/>
                  <a:gd name="connsiteX10" fmla="*/ 15875 w 158750"/>
                  <a:gd name="connsiteY10" fmla="*/ 57150 h 88900"/>
                  <a:gd name="connsiteX11" fmla="*/ 9525 w 158750"/>
                  <a:gd name="connsiteY11" fmla="*/ 79375 h 88900"/>
                  <a:gd name="connsiteX12" fmla="*/ 0 w 158750"/>
                  <a:gd name="connsiteY1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750" h="88900">
                    <a:moveTo>
                      <a:pt x="158750" y="0"/>
                    </a:moveTo>
                    <a:cubicBezTo>
                      <a:pt x="154517" y="5292"/>
                      <a:pt x="150116" y="10454"/>
                      <a:pt x="146050" y="15875"/>
                    </a:cubicBezTo>
                    <a:cubicBezTo>
                      <a:pt x="143760" y="18928"/>
                      <a:pt x="142235" y="22548"/>
                      <a:pt x="139700" y="25400"/>
                    </a:cubicBezTo>
                    <a:cubicBezTo>
                      <a:pt x="133734" y="32112"/>
                      <a:pt x="127000" y="38100"/>
                      <a:pt x="120650" y="44450"/>
                    </a:cubicBezTo>
                    <a:cubicBezTo>
                      <a:pt x="108427" y="56673"/>
                      <a:pt x="114861" y="51484"/>
                      <a:pt x="101600" y="60325"/>
                    </a:cubicBezTo>
                    <a:cubicBezTo>
                      <a:pt x="99483" y="63500"/>
                      <a:pt x="98230" y="67466"/>
                      <a:pt x="95250" y="69850"/>
                    </a:cubicBezTo>
                    <a:cubicBezTo>
                      <a:pt x="93180" y="71506"/>
                      <a:pt x="73855" y="75993"/>
                      <a:pt x="73025" y="76200"/>
                    </a:cubicBezTo>
                    <a:cubicBezTo>
                      <a:pt x="69850" y="75142"/>
                      <a:pt x="66426" y="74650"/>
                      <a:pt x="63500" y="73025"/>
                    </a:cubicBezTo>
                    <a:cubicBezTo>
                      <a:pt x="56829" y="69319"/>
                      <a:pt x="51690" y="62738"/>
                      <a:pt x="44450" y="60325"/>
                    </a:cubicBezTo>
                    <a:lnTo>
                      <a:pt x="25400" y="53975"/>
                    </a:lnTo>
                    <a:cubicBezTo>
                      <a:pt x="22225" y="55033"/>
                      <a:pt x="18242" y="54783"/>
                      <a:pt x="15875" y="57150"/>
                    </a:cubicBezTo>
                    <a:cubicBezTo>
                      <a:pt x="14294" y="58731"/>
                      <a:pt x="9635" y="79183"/>
                      <a:pt x="9525" y="79375"/>
                    </a:cubicBezTo>
                    <a:cubicBezTo>
                      <a:pt x="7297" y="83274"/>
                      <a:pt x="0" y="88900"/>
                      <a:pt x="0" y="889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2105025" y="4949825"/>
                <a:ext cx="250825" cy="57150"/>
              </a:xfrm>
              <a:custGeom>
                <a:avLst/>
                <a:gdLst>
                  <a:gd name="connsiteX0" fmla="*/ 155575 w 155575"/>
                  <a:gd name="connsiteY0" fmla="*/ 73055 h 73055"/>
                  <a:gd name="connsiteX1" fmla="*/ 133350 w 155575"/>
                  <a:gd name="connsiteY1" fmla="*/ 69880 h 73055"/>
                  <a:gd name="connsiteX2" fmla="*/ 127000 w 155575"/>
                  <a:gd name="connsiteY2" fmla="*/ 60355 h 73055"/>
                  <a:gd name="connsiteX3" fmla="*/ 117475 w 155575"/>
                  <a:gd name="connsiteY3" fmla="*/ 54005 h 73055"/>
                  <a:gd name="connsiteX4" fmla="*/ 98425 w 155575"/>
                  <a:gd name="connsiteY4" fmla="*/ 47655 h 73055"/>
                  <a:gd name="connsiteX5" fmla="*/ 69850 w 155575"/>
                  <a:gd name="connsiteY5" fmla="*/ 38130 h 73055"/>
                  <a:gd name="connsiteX6" fmla="*/ 60325 w 155575"/>
                  <a:gd name="connsiteY6" fmla="*/ 34955 h 73055"/>
                  <a:gd name="connsiteX7" fmla="*/ 50800 w 155575"/>
                  <a:gd name="connsiteY7" fmla="*/ 31780 h 73055"/>
                  <a:gd name="connsiteX8" fmla="*/ 31750 w 155575"/>
                  <a:gd name="connsiteY8" fmla="*/ 22255 h 73055"/>
                  <a:gd name="connsiteX9" fmla="*/ 22225 w 155575"/>
                  <a:gd name="connsiteY9" fmla="*/ 15905 h 73055"/>
                  <a:gd name="connsiteX10" fmla="*/ 19050 w 155575"/>
                  <a:gd name="connsiteY10" fmla="*/ 3205 h 73055"/>
                  <a:gd name="connsiteX11" fmla="*/ 0 w 155575"/>
                  <a:gd name="connsiteY11" fmla="*/ 30 h 7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75" h="73055">
                    <a:moveTo>
                      <a:pt x="155575" y="73055"/>
                    </a:moveTo>
                    <a:cubicBezTo>
                      <a:pt x="148167" y="71997"/>
                      <a:pt x="140189" y="72919"/>
                      <a:pt x="133350" y="69880"/>
                    </a:cubicBezTo>
                    <a:cubicBezTo>
                      <a:pt x="129863" y="68330"/>
                      <a:pt x="129698" y="63053"/>
                      <a:pt x="127000" y="60355"/>
                    </a:cubicBezTo>
                    <a:cubicBezTo>
                      <a:pt x="124302" y="57657"/>
                      <a:pt x="120962" y="55555"/>
                      <a:pt x="117475" y="54005"/>
                    </a:cubicBezTo>
                    <a:cubicBezTo>
                      <a:pt x="111358" y="51287"/>
                      <a:pt x="104775" y="49772"/>
                      <a:pt x="98425" y="47655"/>
                    </a:cubicBezTo>
                    <a:lnTo>
                      <a:pt x="69850" y="38130"/>
                    </a:lnTo>
                    <a:lnTo>
                      <a:pt x="60325" y="34955"/>
                    </a:lnTo>
                    <a:cubicBezTo>
                      <a:pt x="57150" y="33897"/>
                      <a:pt x="53585" y="33636"/>
                      <a:pt x="50800" y="31780"/>
                    </a:cubicBezTo>
                    <a:cubicBezTo>
                      <a:pt x="23503" y="13582"/>
                      <a:pt x="58040" y="35400"/>
                      <a:pt x="31750" y="22255"/>
                    </a:cubicBezTo>
                    <a:cubicBezTo>
                      <a:pt x="28337" y="20548"/>
                      <a:pt x="25400" y="18022"/>
                      <a:pt x="22225" y="15905"/>
                    </a:cubicBezTo>
                    <a:cubicBezTo>
                      <a:pt x="21167" y="11672"/>
                      <a:pt x="22601" y="5741"/>
                      <a:pt x="19050" y="3205"/>
                    </a:cubicBezTo>
                    <a:cubicBezTo>
                      <a:pt x="13812" y="-537"/>
                      <a:pt x="0" y="30"/>
                      <a:pt x="0" y="3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2549525" y="4864088"/>
                <a:ext cx="47625" cy="60337"/>
              </a:xfrm>
              <a:custGeom>
                <a:avLst/>
                <a:gdLst>
                  <a:gd name="connsiteX0" fmla="*/ 47625 w 47625"/>
                  <a:gd name="connsiteY0" fmla="*/ 60337 h 60337"/>
                  <a:gd name="connsiteX1" fmla="*/ 44450 w 47625"/>
                  <a:gd name="connsiteY1" fmla="*/ 44462 h 60337"/>
                  <a:gd name="connsiteX2" fmla="*/ 12700 w 47625"/>
                  <a:gd name="connsiteY2" fmla="*/ 6362 h 60337"/>
                  <a:gd name="connsiteX3" fmla="*/ 0 w 47625"/>
                  <a:gd name="connsiteY3" fmla="*/ 12 h 6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60337">
                    <a:moveTo>
                      <a:pt x="47625" y="60337"/>
                    </a:moveTo>
                    <a:cubicBezTo>
                      <a:pt x="46567" y="55045"/>
                      <a:pt x="46683" y="49375"/>
                      <a:pt x="44450" y="44462"/>
                    </a:cubicBezTo>
                    <a:cubicBezTo>
                      <a:pt x="39357" y="33257"/>
                      <a:pt x="22334" y="12785"/>
                      <a:pt x="12700" y="6362"/>
                    </a:cubicBezTo>
                    <a:cubicBezTo>
                      <a:pt x="2294" y="-575"/>
                      <a:pt x="6991" y="12"/>
                      <a:pt x="0" y="1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2557880" y="5241925"/>
                <a:ext cx="44541" cy="57150"/>
              </a:xfrm>
              <a:custGeom>
                <a:avLst/>
                <a:gdLst>
                  <a:gd name="connsiteX0" fmla="*/ 38105 w 44541"/>
                  <a:gd name="connsiteY0" fmla="*/ 0 h 57150"/>
                  <a:gd name="connsiteX1" fmla="*/ 44455 w 44541"/>
                  <a:gd name="connsiteY1" fmla="*/ 15875 h 57150"/>
                  <a:gd name="connsiteX2" fmla="*/ 34930 w 44541"/>
                  <a:gd name="connsiteY2" fmla="*/ 22225 h 57150"/>
                  <a:gd name="connsiteX3" fmla="*/ 19055 w 44541"/>
                  <a:gd name="connsiteY3" fmla="*/ 41275 h 57150"/>
                  <a:gd name="connsiteX4" fmla="*/ 5 w 44541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1" h="57150">
                    <a:moveTo>
                      <a:pt x="38105" y="0"/>
                    </a:moveTo>
                    <a:cubicBezTo>
                      <a:pt x="40222" y="5292"/>
                      <a:pt x="45261" y="10233"/>
                      <a:pt x="44455" y="15875"/>
                    </a:cubicBezTo>
                    <a:cubicBezTo>
                      <a:pt x="43915" y="19653"/>
                      <a:pt x="37628" y="19527"/>
                      <a:pt x="34930" y="22225"/>
                    </a:cubicBezTo>
                    <a:cubicBezTo>
                      <a:pt x="16586" y="40569"/>
                      <a:pt x="42461" y="23070"/>
                      <a:pt x="19055" y="41275"/>
                    </a:cubicBezTo>
                    <a:cubicBezTo>
                      <a:pt x="-876" y="56777"/>
                      <a:pt x="5" y="46036"/>
                      <a:pt x="5" y="5715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2714625" y="4864095"/>
                <a:ext cx="34925" cy="53980"/>
              </a:xfrm>
              <a:custGeom>
                <a:avLst/>
                <a:gdLst>
                  <a:gd name="connsiteX0" fmla="*/ 34925 w 34925"/>
                  <a:gd name="connsiteY0" fmla="*/ 53980 h 53980"/>
                  <a:gd name="connsiteX1" fmla="*/ 19050 w 34925"/>
                  <a:gd name="connsiteY1" fmla="*/ 28580 h 53980"/>
                  <a:gd name="connsiteX2" fmla="*/ 15875 w 34925"/>
                  <a:gd name="connsiteY2" fmla="*/ 19055 h 53980"/>
                  <a:gd name="connsiteX3" fmla="*/ 0 w 34925"/>
                  <a:gd name="connsiteY3" fmla="*/ 5 h 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53980">
                    <a:moveTo>
                      <a:pt x="34925" y="53980"/>
                    </a:moveTo>
                    <a:cubicBezTo>
                      <a:pt x="18305" y="12429"/>
                      <a:pt x="39383" y="59079"/>
                      <a:pt x="19050" y="28580"/>
                    </a:cubicBezTo>
                    <a:cubicBezTo>
                      <a:pt x="17194" y="25795"/>
                      <a:pt x="17500" y="21981"/>
                      <a:pt x="15875" y="19055"/>
                    </a:cubicBezTo>
                    <a:cubicBezTo>
                      <a:pt x="4802" y="-876"/>
                      <a:pt x="10500" y="5"/>
                      <a:pt x="0" y="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2841413" y="4841875"/>
                <a:ext cx="32048" cy="76200"/>
              </a:xfrm>
              <a:custGeom>
                <a:avLst/>
                <a:gdLst>
                  <a:gd name="connsiteX0" fmla="*/ 25612 w 32048"/>
                  <a:gd name="connsiteY0" fmla="*/ 76200 h 76200"/>
                  <a:gd name="connsiteX1" fmla="*/ 31962 w 32048"/>
                  <a:gd name="connsiteY1" fmla="*/ 60325 h 76200"/>
                  <a:gd name="connsiteX2" fmla="*/ 19262 w 32048"/>
                  <a:gd name="connsiteY2" fmla="*/ 41275 h 76200"/>
                  <a:gd name="connsiteX3" fmla="*/ 3387 w 32048"/>
                  <a:gd name="connsiteY3" fmla="*/ 22225 h 76200"/>
                  <a:gd name="connsiteX4" fmla="*/ 212 w 32048"/>
                  <a:gd name="connsiteY4" fmla="*/ 12700 h 76200"/>
                  <a:gd name="connsiteX5" fmla="*/ 9737 w 32048"/>
                  <a:gd name="connsiteY5" fmla="*/ 3175 h 76200"/>
                  <a:gd name="connsiteX6" fmla="*/ 12912 w 32048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" h="76200">
                    <a:moveTo>
                      <a:pt x="25612" y="76200"/>
                    </a:moveTo>
                    <a:cubicBezTo>
                      <a:pt x="27729" y="70908"/>
                      <a:pt x="31255" y="65980"/>
                      <a:pt x="31962" y="60325"/>
                    </a:cubicBezTo>
                    <a:cubicBezTo>
                      <a:pt x="33054" y="51592"/>
                      <a:pt x="23524" y="46390"/>
                      <a:pt x="19262" y="41275"/>
                    </a:cubicBezTo>
                    <a:cubicBezTo>
                      <a:pt x="-2840" y="14753"/>
                      <a:pt x="31214" y="50052"/>
                      <a:pt x="3387" y="22225"/>
                    </a:cubicBezTo>
                    <a:cubicBezTo>
                      <a:pt x="2329" y="19050"/>
                      <a:pt x="-846" y="15875"/>
                      <a:pt x="212" y="12700"/>
                    </a:cubicBezTo>
                    <a:cubicBezTo>
                      <a:pt x="1632" y="8440"/>
                      <a:pt x="6562" y="6350"/>
                      <a:pt x="9737" y="3175"/>
                    </a:cubicBezTo>
                    <a:lnTo>
                      <a:pt x="12912" y="0"/>
                    </a:ln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2803525" y="5241925"/>
                <a:ext cx="25453" cy="54257"/>
              </a:xfrm>
              <a:custGeom>
                <a:avLst/>
                <a:gdLst>
                  <a:gd name="connsiteX0" fmla="*/ 19050 w 25453"/>
                  <a:gd name="connsiteY0" fmla="*/ 0 h 54257"/>
                  <a:gd name="connsiteX1" fmla="*/ 25400 w 25453"/>
                  <a:gd name="connsiteY1" fmla="*/ 15875 h 54257"/>
                  <a:gd name="connsiteX2" fmla="*/ 22225 w 25453"/>
                  <a:gd name="connsiteY2" fmla="*/ 25400 h 54257"/>
                  <a:gd name="connsiteX3" fmla="*/ 15875 w 25453"/>
                  <a:gd name="connsiteY3" fmla="*/ 34925 h 54257"/>
                  <a:gd name="connsiteX4" fmla="*/ 3175 w 25453"/>
                  <a:gd name="connsiteY4" fmla="*/ 53975 h 54257"/>
                  <a:gd name="connsiteX5" fmla="*/ 0 w 25453"/>
                  <a:gd name="connsiteY5" fmla="*/ 53975 h 5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54257">
                    <a:moveTo>
                      <a:pt x="19050" y="0"/>
                    </a:moveTo>
                    <a:cubicBezTo>
                      <a:pt x="21167" y="5292"/>
                      <a:pt x="24693" y="10220"/>
                      <a:pt x="25400" y="15875"/>
                    </a:cubicBezTo>
                    <a:cubicBezTo>
                      <a:pt x="25815" y="19196"/>
                      <a:pt x="23722" y="22407"/>
                      <a:pt x="22225" y="25400"/>
                    </a:cubicBezTo>
                    <a:cubicBezTo>
                      <a:pt x="20518" y="28813"/>
                      <a:pt x="17582" y="31512"/>
                      <a:pt x="15875" y="34925"/>
                    </a:cubicBezTo>
                    <a:cubicBezTo>
                      <a:pt x="9377" y="47921"/>
                      <a:pt x="17620" y="43141"/>
                      <a:pt x="3175" y="53975"/>
                    </a:cubicBezTo>
                    <a:cubicBezTo>
                      <a:pt x="2328" y="54610"/>
                      <a:pt x="1058" y="53975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2933700" y="4863063"/>
                <a:ext cx="45719" cy="51837"/>
              </a:xfrm>
              <a:custGeom>
                <a:avLst/>
                <a:gdLst>
                  <a:gd name="connsiteX0" fmla="*/ 0 w 53975"/>
                  <a:gd name="connsiteY0" fmla="*/ 50800 h 50800"/>
                  <a:gd name="connsiteX1" fmla="*/ 22225 w 53975"/>
                  <a:gd name="connsiteY1" fmla="*/ 31750 h 50800"/>
                  <a:gd name="connsiteX2" fmla="*/ 19050 w 53975"/>
                  <a:gd name="connsiteY2" fmla="*/ 19050 h 50800"/>
                  <a:gd name="connsiteX3" fmla="*/ 22225 w 53975"/>
                  <a:gd name="connsiteY3" fmla="*/ 6350 h 50800"/>
                  <a:gd name="connsiteX4" fmla="*/ 47625 w 53975"/>
                  <a:gd name="connsiteY4" fmla="*/ 3175 h 50800"/>
                  <a:gd name="connsiteX5" fmla="*/ 53975 w 53975"/>
                  <a:gd name="connsiteY5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75" h="50800">
                    <a:moveTo>
                      <a:pt x="0" y="50800"/>
                    </a:moveTo>
                    <a:cubicBezTo>
                      <a:pt x="5564" y="47461"/>
                      <a:pt x="20851" y="41370"/>
                      <a:pt x="22225" y="31750"/>
                    </a:cubicBezTo>
                    <a:cubicBezTo>
                      <a:pt x="22842" y="27430"/>
                      <a:pt x="20108" y="23283"/>
                      <a:pt x="19050" y="19050"/>
                    </a:cubicBezTo>
                    <a:cubicBezTo>
                      <a:pt x="20108" y="14817"/>
                      <a:pt x="18411" y="8469"/>
                      <a:pt x="22225" y="6350"/>
                    </a:cubicBezTo>
                    <a:cubicBezTo>
                      <a:pt x="29684" y="2206"/>
                      <a:pt x="39258" y="4848"/>
                      <a:pt x="47625" y="3175"/>
                    </a:cubicBezTo>
                    <a:cubicBezTo>
                      <a:pt x="49946" y="2711"/>
                      <a:pt x="51858" y="1058"/>
                      <a:pt x="539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2892193" y="5247808"/>
                <a:ext cx="9757" cy="37071"/>
              </a:xfrm>
              <a:custGeom>
                <a:avLst/>
                <a:gdLst>
                  <a:gd name="connsiteX0" fmla="*/ 232 w 9757"/>
                  <a:gd name="connsiteY0" fmla="*/ 467 h 37071"/>
                  <a:gd name="connsiteX1" fmla="*/ 3407 w 9757"/>
                  <a:gd name="connsiteY1" fmla="*/ 16342 h 37071"/>
                  <a:gd name="connsiteX2" fmla="*/ 9757 w 9757"/>
                  <a:gd name="connsiteY2" fmla="*/ 35392 h 37071"/>
                  <a:gd name="connsiteX3" fmla="*/ 232 w 9757"/>
                  <a:gd name="connsiteY3" fmla="*/ 467 h 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" h="37071">
                    <a:moveTo>
                      <a:pt x="232" y="467"/>
                    </a:moveTo>
                    <a:cubicBezTo>
                      <a:pt x="-826" y="-2708"/>
                      <a:pt x="1987" y="11136"/>
                      <a:pt x="3407" y="16342"/>
                    </a:cubicBezTo>
                    <a:cubicBezTo>
                      <a:pt x="5168" y="22800"/>
                      <a:pt x="9757" y="35392"/>
                      <a:pt x="9757" y="35392"/>
                    </a:cubicBezTo>
                    <a:cubicBezTo>
                      <a:pt x="6247" y="45921"/>
                      <a:pt x="1290" y="3642"/>
                      <a:pt x="232" y="467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3038475" y="5241925"/>
                <a:ext cx="12829" cy="53975"/>
              </a:xfrm>
              <a:custGeom>
                <a:avLst/>
                <a:gdLst>
                  <a:gd name="connsiteX0" fmla="*/ 9525 w 12829"/>
                  <a:gd name="connsiteY0" fmla="*/ 0 h 53975"/>
                  <a:gd name="connsiteX1" fmla="*/ 9525 w 12829"/>
                  <a:gd name="connsiteY1" fmla="*/ 38100 h 53975"/>
                  <a:gd name="connsiteX2" fmla="*/ 6350 w 12829"/>
                  <a:gd name="connsiteY2" fmla="*/ 47625 h 53975"/>
                  <a:gd name="connsiteX3" fmla="*/ 0 w 12829"/>
                  <a:gd name="connsiteY3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" h="53975">
                    <a:moveTo>
                      <a:pt x="9525" y="0"/>
                    </a:moveTo>
                    <a:cubicBezTo>
                      <a:pt x="13600" y="20373"/>
                      <a:pt x="14251" y="14471"/>
                      <a:pt x="9525" y="38100"/>
                    </a:cubicBezTo>
                    <a:cubicBezTo>
                      <a:pt x="8869" y="41382"/>
                      <a:pt x="8072" y="44755"/>
                      <a:pt x="6350" y="47625"/>
                    </a:cubicBezTo>
                    <a:cubicBezTo>
                      <a:pt x="4810" y="50192"/>
                      <a:pt x="2117" y="51858"/>
                      <a:pt x="0" y="5397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3114675" y="5232400"/>
                <a:ext cx="22284" cy="63500"/>
              </a:xfrm>
              <a:custGeom>
                <a:avLst/>
                <a:gdLst>
                  <a:gd name="connsiteX0" fmla="*/ 19050 w 22284"/>
                  <a:gd name="connsiteY0" fmla="*/ 0 h 63500"/>
                  <a:gd name="connsiteX1" fmla="*/ 19050 w 22284"/>
                  <a:gd name="connsiteY1" fmla="*/ 41275 h 63500"/>
                  <a:gd name="connsiteX2" fmla="*/ 15875 w 22284"/>
                  <a:gd name="connsiteY2" fmla="*/ 50800 h 63500"/>
                  <a:gd name="connsiteX3" fmla="*/ 6350 w 22284"/>
                  <a:gd name="connsiteY3" fmla="*/ 57150 h 63500"/>
                  <a:gd name="connsiteX4" fmla="*/ 0 w 22284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4" h="63500">
                    <a:moveTo>
                      <a:pt x="19050" y="0"/>
                    </a:moveTo>
                    <a:cubicBezTo>
                      <a:pt x="22816" y="22598"/>
                      <a:pt x="23878" y="17134"/>
                      <a:pt x="19050" y="41275"/>
                    </a:cubicBezTo>
                    <a:cubicBezTo>
                      <a:pt x="18394" y="44557"/>
                      <a:pt x="17966" y="48187"/>
                      <a:pt x="15875" y="50800"/>
                    </a:cubicBezTo>
                    <a:cubicBezTo>
                      <a:pt x="13491" y="53780"/>
                      <a:pt x="9330" y="54766"/>
                      <a:pt x="6350" y="57150"/>
                    </a:cubicBezTo>
                    <a:cubicBezTo>
                      <a:pt x="4013" y="59020"/>
                      <a:pt x="2117" y="61383"/>
                      <a:pt x="0" y="6350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3057480" y="4883065"/>
                <a:ext cx="6395" cy="38793"/>
              </a:xfrm>
              <a:custGeom>
                <a:avLst/>
                <a:gdLst>
                  <a:gd name="connsiteX0" fmla="*/ 3220 w 6395"/>
                  <a:gd name="connsiteY0" fmla="*/ 38185 h 38793"/>
                  <a:gd name="connsiteX1" fmla="*/ 6395 w 6395"/>
                  <a:gd name="connsiteY1" fmla="*/ 22310 h 38793"/>
                  <a:gd name="connsiteX2" fmla="*/ 45 w 6395"/>
                  <a:gd name="connsiteY2" fmla="*/ 85 h 38793"/>
                  <a:gd name="connsiteX3" fmla="*/ 3220 w 6395"/>
                  <a:gd name="connsiteY3" fmla="*/ 38185 h 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5" h="38793">
                    <a:moveTo>
                      <a:pt x="3220" y="38185"/>
                    </a:moveTo>
                    <a:cubicBezTo>
                      <a:pt x="4278" y="41889"/>
                      <a:pt x="6395" y="27706"/>
                      <a:pt x="6395" y="22310"/>
                    </a:cubicBezTo>
                    <a:cubicBezTo>
                      <a:pt x="6395" y="14419"/>
                      <a:pt x="1542" y="7571"/>
                      <a:pt x="45" y="85"/>
                    </a:cubicBezTo>
                    <a:cubicBezTo>
                      <a:pt x="-370" y="-1991"/>
                      <a:pt x="2162" y="34481"/>
                      <a:pt x="3220" y="38185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3203575" y="4879975"/>
                <a:ext cx="28575" cy="41275"/>
              </a:xfrm>
              <a:custGeom>
                <a:avLst/>
                <a:gdLst>
                  <a:gd name="connsiteX0" fmla="*/ 0 w 28575"/>
                  <a:gd name="connsiteY0" fmla="*/ 41275 h 41275"/>
                  <a:gd name="connsiteX1" fmla="*/ 12700 w 28575"/>
                  <a:gd name="connsiteY1" fmla="*/ 25400 h 41275"/>
                  <a:gd name="connsiteX2" fmla="*/ 22225 w 28575"/>
                  <a:gd name="connsiteY2" fmla="*/ 15875 h 41275"/>
                  <a:gd name="connsiteX3" fmla="*/ 25400 w 28575"/>
                  <a:gd name="connsiteY3" fmla="*/ 6350 h 41275"/>
                  <a:gd name="connsiteX4" fmla="*/ 28575 w 28575"/>
                  <a:gd name="connsiteY4" fmla="*/ 0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275">
                    <a:moveTo>
                      <a:pt x="0" y="41275"/>
                    </a:moveTo>
                    <a:cubicBezTo>
                      <a:pt x="4233" y="35983"/>
                      <a:pt x="8238" y="30500"/>
                      <a:pt x="12700" y="25400"/>
                    </a:cubicBezTo>
                    <a:cubicBezTo>
                      <a:pt x="15657" y="22021"/>
                      <a:pt x="19734" y="19611"/>
                      <a:pt x="22225" y="15875"/>
                    </a:cubicBezTo>
                    <a:cubicBezTo>
                      <a:pt x="24081" y="13090"/>
                      <a:pt x="24157" y="9457"/>
                      <a:pt x="25400" y="6350"/>
                    </a:cubicBezTo>
                    <a:cubicBezTo>
                      <a:pt x="26279" y="4153"/>
                      <a:pt x="27517" y="2117"/>
                      <a:pt x="2857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Полилиния 54"/>
              <p:cNvSpPr/>
              <p:nvPr/>
            </p:nvSpPr>
            <p:spPr>
              <a:xfrm>
                <a:off x="3206750" y="5251450"/>
                <a:ext cx="25400" cy="47739"/>
              </a:xfrm>
              <a:custGeom>
                <a:avLst/>
                <a:gdLst>
                  <a:gd name="connsiteX0" fmla="*/ 19050 w 25400"/>
                  <a:gd name="connsiteY0" fmla="*/ 0 h 47739"/>
                  <a:gd name="connsiteX1" fmla="*/ 22225 w 25400"/>
                  <a:gd name="connsiteY1" fmla="*/ 15875 h 47739"/>
                  <a:gd name="connsiteX2" fmla="*/ 25400 w 25400"/>
                  <a:gd name="connsiteY2" fmla="*/ 25400 h 47739"/>
                  <a:gd name="connsiteX3" fmla="*/ 22225 w 25400"/>
                  <a:gd name="connsiteY3" fmla="*/ 34925 h 47739"/>
                  <a:gd name="connsiteX4" fmla="*/ 3175 w 25400"/>
                  <a:gd name="connsiteY4" fmla="*/ 47625 h 47739"/>
                  <a:gd name="connsiteX5" fmla="*/ 0 w 25400"/>
                  <a:gd name="connsiteY5" fmla="*/ 47625 h 4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" h="47739">
                    <a:moveTo>
                      <a:pt x="19050" y="0"/>
                    </a:moveTo>
                    <a:cubicBezTo>
                      <a:pt x="20108" y="5292"/>
                      <a:pt x="20916" y="10640"/>
                      <a:pt x="22225" y="15875"/>
                    </a:cubicBezTo>
                    <a:cubicBezTo>
                      <a:pt x="23037" y="19122"/>
                      <a:pt x="25400" y="22053"/>
                      <a:pt x="25400" y="25400"/>
                    </a:cubicBezTo>
                    <a:cubicBezTo>
                      <a:pt x="25400" y="28747"/>
                      <a:pt x="24081" y="32140"/>
                      <a:pt x="22225" y="34925"/>
                    </a:cubicBezTo>
                    <a:cubicBezTo>
                      <a:pt x="16323" y="43778"/>
                      <a:pt x="12495" y="45295"/>
                      <a:pt x="3175" y="47625"/>
                    </a:cubicBezTo>
                    <a:cubicBezTo>
                      <a:pt x="2148" y="47882"/>
                      <a:pt x="1058" y="47625"/>
                      <a:pt x="0" y="47625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3335156" y="5243928"/>
                <a:ext cx="17113" cy="18346"/>
              </a:xfrm>
              <a:custGeom>
                <a:avLst/>
                <a:gdLst>
                  <a:gd name="connsiteX0" fmla="*/ 0 w 17113"/>
                  <a:gd name="connsiteY0" fmla="*/ 0 h 18346"/>
                  <a:gd name="connsiteX1" fmla="*/ 15875 w 17113"/>
                  <a:gd name="connsiteY1" fmla="*/ 15875 h 18346"/>
                  <a:gd name="connsiteX2" fmla="*/ 0 w 17113"/>
                  <a:gd name="connsiteY2" fmla="*/ 0 h 18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13" h="18346">
                    <a:moveTo>
                      <a:pt x="0" y="0"/>
                    </a:moveTo>
                    <a:cubicBezTo>
                      <a:pt x="0" y="0"/>
                      <a:pt x="11857" y="9561"/>
                      <a:pt x="15875" y="15875"/>
                    </a:cubicBezTo>
                    <a:cubicBezTo>
                      <a:pt x="22560" y="26379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3379662" y="5155411"/>
                <a:ext cx="28826" cy="22607"/>
              </a:xfrm>
              <a:custGeom>
                <a:avLst/>
                <a:gdLst>
                  <a:gd name="connsiteX0" fmla="*/ 239 w 28826"/>
                  <a:gd name="connsiteY0" fmla="*/ 322 h 22607"/>
                  <a:gd name="connsiteX1" fmla="*/ 16114 w 28826"/>
                  <a:gd name="connsiteY1" fmla="*/ 9847 h 22607"/>
                  <a:gd name="connsiteX2" fmla="*/ 25639 w 28826"/>
                  <a:gd name="connsiteY2" fmla="*/ 13022 h 22607"/>
                  <a:gd name="connsiteX3" fmla="*/ 28814 w 28826"/>
                  <a:gd name="connsiteY3" fmla="*/ 22547 h 22607"/>
                  <a:gd name="connsiteX4" fmla="*/ 239 w 28826"/>
                  <a:gd name="connsiteY4" fmla="*/ 322 h 2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6" h="22607">
                    <a:moveTo>
                      <a:pt x="239" y="322"/>
                    </a:moveTo>
                    <a:cubicBezTo>
                      <a:pt x="-1878" y="-1795"/>
                      <a:pt x="10594" y="7087"/>
                      <a:pt x="16114" y="9847"/>
                    </a:cubicBezTo>
                    <a:cubicBezTo>
                      <a:pt x="19107" y="11344"/>
                      <a:pt x="23272" y="10655"/>
                      <a:pt x="25639" y="13022"/>
                    </a:cubicBezTo>
                    <a:cubicBezTo>
                      <a:pt x="28006" y="15389"/>
                      <a:pt x="27317" y="19554"/>
                      <a:pt x="28814" y="22547"/>
                    </a:cubicBezTo>
                    <a:cubicBezTo>
                      <a:pt x="29483" y="23886"/>
                      <a:pt x="2356" y="2439"/>
                      <a:pt x="239" y="322"/>
                    </a:cubicBezTo>
                    <a:close/>
                  </a:path>
                </a:pathLst>
              </a:custGeom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3327400" y="4918073"/>
                <a:ext cx="28575" cy="25402"/>
              </a:xfrm>
              <a:custGeom>
                <a:avLst/>
                <a:gdLst>
                  <a:gd name="connsiteX0" fmla="*/ 0 w 28575"/>
                  <a:gd name="connsiteY0" fmla="*/ 25402 h 25402"/>
                  <a:gd name="connsiteX1" fmla="*/ 28575 w 28575"/>
                  <a:gd name="connsiteY1" fmla="*/ 2 h 2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25402">
                    <a:moveTo>
                      <a:pt x="0" y="25402"/>
                    </a:moveTo>
                    <a:cubicBezTo>
                      <a:pt x="26148" y="-746"/>
                      <a:pt x="13426" y="2"/>
                      <a:pt x="28575" y="2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3394075" y="4943475"/>
                <a:ext cx="22516" cy="50800"/>
              </a:xfrm>
              <a:custGeom>
                <a:avLst/>
                <a:gdLst>
                  <a:gd name="connsiteX0" fmla="*/ 0 w 22516"/>
                  <a:gd name="connsiteY0" fmla="*/ 50800 h 50800"/>
                  <a:gd name="connsiteX1" fmla="*/ 9525 w 22516"/>
                  <a:gd name="connsiteY1" fmla="*/ 34925 h 50800"/>
                  <a:gd name="connsiteX2" fmla="*/ 22225 w 22516"/>
                  <a:gd name="connsiteY2" fmla="*/ 15875 h 50800"/>
                  <a:gd name="connsiteX3" fmla="*/ 22225 w 22516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6" h="50800">
                    <a:moveTo>
                      <a:pt x="0" y="50800"/>
                    </a:moveTo>
                    <a:cubicBezTo>
                      <a:pt x="3175" y="45508"/>
                      <a:pt x="5822" y="39862"/>
                      <a:pt x="9525" y="34925"/>
                    </a:cubicBezTo>
                    <a:cubicBezTo>
                      <a:pt x="17388" y="24442"/>
                      <a:pt x="20633" y="28610"/>
                      <a:pt x="22225" y="15875"/>
                    </a:cubicBezTo>
                    <a:cubicBezTo>
                      <a:pt x="22881" y="10624"/>
                      <a:pt x="22225" y="5292"/>
                      <a:pt x="22225" y="0"/>
                    </a:cubicBezTo>
                  </a:path>
                </a:pathLst>
              </a:custGeom>
              <a:noFill/>
              <a:ln>
                <a:solidFill>
                  <a:srgbClr val="604000">
                    <a:alpha val="8313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</a:t>
                </a:r>
                <a:endParaRPr lang="en-US" dirty="0"/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 rot="2197865">
            <a:off x="9814576" y="1371647"/>
            <a:ext cx="1348921" cy="533230"/>
            <a:chOff x="2105025" y="4740275"/>
            <a:chExt cx="1311566" cy="558914"/>
          </a:xfrm>
        </p:grpSpPr>
        <p:sp>
          <p:nvSpPr>
            <p:cNvPr id="61" name="Блок-схема: знак завершения 60"/>
            <p:cNvSpPr/>
            <p:nvPr/>
          </p:nvSpPr>
          <p:spPr>
            <a:xfrm>
              <a:off x="2314228" y="4907761"/>
              <a:ext cx="1086416" cy="329817"/>
            </a:xfrm>
            <a:prstGeom prst="flowChartTerminator">
              <a:avLst/>
            </a:prstGeom>
            <a:solidFill>
              <a:srgbClr val="B1C6CF">
                <a:alpha val="38824"/>
              </a:srgbClr>
            </a:solidFill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</a:t>
              </a:r>
              <a:endParaRPr lang="en-US" dirty="0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2229151" y="4740275"/>
              <a:ext cx="161925" cy="203200"/>
            </a:xfrm>
            <a:custGeom>
              <a:avLst/>
              <a:gdLst>
                <a:gd name="connsiteX0" fmla="*/ 60325 w 60325"/>
                <a:gd name="connsiteY0" fmla="*/ 139700 h 139700"/>
                <a:gd name="connsiteX1" fmla="*/ 44450 w 60325"/>
                <a:gd name="connsiteY1" fmla="*/ 127000 h 139700"/>
                <a:gd name="connsiteX2" fmla="*/ 25400 w 60325"/>
                <a:gd name="connsiteY2" fmla="*/ 111125 h 139700"/>
                <a:gd name="connsiteX3" fmla="*/ 12700 w 60325"/>
                <a:gd name="connsiteY3" fmla="*/ 92075 h 139700"/>
                <a:gd name="connsiteX4" fmla="*/ 6350 w 60325"/>
                <a:gd name="connsiteY4" fmla="*/ 82550 h 139700"/>
                <a:gd name="connsiteX5" fmla="*/ 0 w 60325"/>
                <a:gd name="connsiteY5" fmla="*/ 63500 h 139700"/>
                <a:gd name="connsiteX6" fmla="*/ 3175 w 60325"/>
                <a:gd name="connsiteY6" fmla="*/ 44450 h 139700"/>
                <a:gd name="connsiteX7" fmla="*/ 6350 w 60325"/>
                <a:gd name="connsiteY7" fmla="*/ 34925 h 139700"/>
                <a:gd name="connsiteX8" fmla="*/ 9525 w 60325"/>
                <a:gd name="connsiteY8" fmla="*/ 22225 h 139700"/>
                <a:gd name="connsiteX9" fmla="*/ 15875 w 60325"/>
                <a:gd name="connsiteY9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25" h="139700">
                  <a:moveTo>
                    <a:pt x="60325" y="139700"/>
                  </a:moveTo>
                  <a:cubicBezTo>
                    <a:pt x="55033" y="135467"/>
                    <a:pt x="49871" y="131066"/>
                    <a:pt x="44450" y="127000"/>
                  </a:cubicBezTo>
                  <a:cubicBezTo>
                    <a:pt x="34666" y="119662"/>
                    <a:pt x="33531" y="121580"/>
                    <a:pt x="25400" y="111125"/>
                  </a:cubicBezTo>
                  <a:cubicBezTo>
                    <a:pt x="20715" y="105101"/>
                    <a:pt x="16933" y="98425"/>
                    <a:pt x="12700" y="92075"/>
                  </a:cubicBezTo>
                  <a:cubicBezTo>
                    <a:pt x="10583" y="88900"/>
                    <a:pt x="7557" y="86170"/>
                    <a:pt x="6350" y="82550"/>
                  </a:cubicBezTo>
                  <a:lnTo>
                    <a:pt x="0" y="63500"/>
                  </a:lnTo>
                  <a:cubicBezTo>
                    <a:pt x="1058" y="57150"/>
                    <a:pt x="1778" y="50734"/>
                    <a:pt x="3175" y="44450"/>
                  </a:cubicBezTo>
                  <a:cubicBezTo>
                    <a:pt x="3901" y="41183"/>
                    <a:pt x="5431" y="38143"/>
                    <a:pt x="6350" y="34925"/>
                  </a:cubicBezTo>
                  <a:cubicBezTo>
                    <a:pt x="7549" y="30729"/>
                    <a:pt x="8271" y="26405"/>
                    <a:pt x="9525" y="22225"/>
                  </a:cubicBezTo>
                  <a:cubicBezTo>
                    <a:pt x="16210" y="-57"/>
                    <a:pt x="15875" y="10221"/>
                    <a:pt x="158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2105025" y="5054600"/>
              <a:ext cx="231775" cy="88900"/>
            </a:xfrm>
            <a:custGeom>
              <a:avLst/>
              <a:gdLst>
                <a:gd name="connsiteX0" fmla="*/ 120650 w 120650"/>
                <a:gd name="connsiteY0" fmla="*/ 0 h 88900"/>
                <a:gd name="connsiteX1" fmla="*/ 104775 w 120650"/>
                <a:gd name="connsiteY1" fmla="*/ 12700 h 88900"/>
                <a:gd name="connsiteX2" fmla="*/ 85725 w 120650"/>
                <a:gd name="connsiteY2" fmla="*/ 28575 h 88900"/>
                <a:gd name="connsiteX3" fmla="*/ 73025 w 120650"/>
                <a:gd name="connsiteY3" fmla="*/ 47625 h 88900"/>
                <a:gd name="connsiteX4" fmla="*/ 60325 w 120650"/>
                <a:gd name="connsiteY4" fmla="*/ 79375 h 88900"/>
                <a:gd name="connsiteX5" fmla="*/ 38100 w 120650"/>
                <a:gd name="connsiteY5" fmla="*/ 88900 h 88900"/>
                <a:gd name="connsiteX6" fmla="*/ 28575 w 120650"/>
                <a:gd name="connsiteY6" fmla="*/ 82550 h 88900"/>
                <a:gd name="connsiteX7" fmla="*/ 19050 w 120650"/>
                <a:gd name="connsiteY7" fmla="*/ 79375 h 88900"/>
                <a:gd name="connsiteX8" fmla="*/ 0 w 120650"/>
                <a:gd name="connsiteY8" fmla="*/ 6667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" h="88900">
                  <a:moveTo>
                    <a:pt x="120650" y="0"/>
                  </a:moveTo>
                  <a:cubicBezTo>
                    <a:pt x="115358" y="4233"/>
                    <a:pt x="109875" y="8238"/>
                    <a:pt x="104775" y="12700"/>
                  </a:cubicBezTo>
                  <a:cubicBezTo>
                    <a:pt x="85218" y="29813"/>
                    <a:pt x="105219" y="15579"/>
                    <a:pt x="85725" y="28575"/>
                  </a:cubicBezTo>
                  <a:cubicBezTo>
                    <a:pt x="81492" y="34925"/>
                    <a:pt x="74876" y="40221"/>
                    <a:pt x="73025" y="47625"/>
                  </a:cubicBezTo>
                  <a:cubicBezTo>
                    <a:pt x="70379" y="58210"/>
                    <a:pt x="68479" y="71221"/>
                    <a:pt x="60325" y="79375"/>
                  </a:cubicBezTo>
                  <a:cubicBezTo>
                    <a:pt x="53016" y="86684"/>
                    <a:pt x="47816" y="86471"/>
                    <a:pt x="38100" y="88900"/>
                  </a:cubicBezTo>
                  <a:cubicBezTo>
                    <a:pt x="34925" y="86783"/>
                    <a:pt x="31988" y="84257"/>
                    <a:pt x="28575" y="82550"/>
                  </a:cubicBezTo>
                  <a:cubicBezTo>
                    <a:pt x="25582" y="81053"/>
                    <a:pt x="21976" y="81000"/>
                    <a:pt x="19050" y="79375"/>
                  </a:cubicBezTo>
                  <a:cubicBezTo>
                    <a:pt x="12379" y="75669"/>
                    <a:pt x="0" y="66675"/>
                    <a:pt x="0" y="666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2105025" y="5179443"/>
              <a:ext cx="274637" cy="112671"/>
            </a:xfrm>
            <a:custGeom>
              <a:avLst/>
              <a:gdLst>
                <a:gd name="connsiteX0" fmla="*/ 158750 w 158750"/>
                <a:gd name="connsiteY0" fmla="*/ 0 h 88900"/>
                <a:gd name="connsiteX1" fmla="*/ 146050 w 158750"/>
                <a:gd name="connsiteY1" fmla="*/ 15875 h 88900"/>
                <a:gd name="connsiteX2" fmla="*/ 139700 w 158750"/>
                <a:gd name="connsiteY2" fmla="*/ 25400 h 88900"/>
                <a:gd name="connsiteX3" fmla="*/ 120650 w 158750"/>
                <a:gd name="connsiteY3" fmla="*/ 44450 h 88900"/>
                <a:gd name="connsiteX4" fmla="*/ 101600 w 158750"/>
                <a:gd name="connsiteY4" fmla="*/ 60325 h 88900"/>
                <a:gd name="connsiteX5" fmla="*/ 95250 w 158750"/>
                <a:gd name="connsiteY5" fmla="*/ 69850 h 88900"/>
                <a:gd name="connsiteX6" fmla="*/ 73025 w 158750"/>
                <a:gd name="connsiteY6" fmla="*/ 76200 h 88900"/>
                <a:gd name="connsiteX7" fmla="*/ 63500 w 158750"/>
                <a:gd name="connsiteY7" fmla="*/ 73025 h 88900"/>
                <a:gd name="connsiteX8" fmla="*/ 44450 w 158750"/>
                <a:gd name="connsiteY8" fmla="*/ 60325 h 88900"/>
                <a:gd name="connsiteX9" fmla="*/ 25400 w 158750"/>
                <a:gd name="connsiteY9" fmla="*/ 53975 h 88900"/>
                <a:gd name="connsiteX10" fmla="*/ 15875 w 158750"/>
                <a:gd name="connsiteY10" fmla="*/ 57150 h 88900"/>
                <a:gd name="connsiteX11" fmla="*/ 9525 w 158750"/>
                <a:gd name="connsiteY11" fmla="*/ 79375 h 88900"/>
                <a:gd name="connsiteX12" fmla="*/ 0 w 158750"/>
                <a:gd name="connsiteY1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750" h="88900">
                  <a:moveTo>
                    <a:pt x="158750" y="0"/>
                  </a:moveTo>
                  <a:cubicBezTo>
                    <a:pt x="154517" y="5292"/>
                    <a:pt x="150116" y="10454"/>
                    <a:pt x="146050" y="15875"/>
                  </a:cubicBezTo>
                  <a:cubicBezTo>
                    <a:pt x="143760" y="18928"/>
                    <a:pt x="142235" y="22548"/>
                    <a:pt x="139700" y="25400"/>
                  </a:cubicBezTo>
                  <a:cubicBezTo>
                    <a:pt x="133734" y="32112"/>
                    <a:pt x="127000" y="38100"/>
                    <a:pt x="120650" y="44450"/>
                  </a:cubicBezTo>
                  <a:cubicBezTo>
                    <a:pt x="108427" y="56673"/>
                    <a:pt x="114861" y="51484"/>
                    <a:pt x="101600" y="60325"/>
                  </a:cubicBezTo>
                  <a:cubicBezTo>
                    <a:pt x="99483" y="63500"/>
                    <a:pt x="98230" y="67466"/>
                    <a:pt x="95250" y="69850"/>
                  </a:cubicBezTo>
                  <a:cubicBezTo>
                    <a:pt x="93180" y="71506"/>
                    <a:pt x="73855" y="75993"/>
                    <a:pt x="73025" y="76200"/>
                  </a:cubicBezTo>
                  <a:cubicBezTo>
                    <a:pt x="69850" y="75142"/>
                    <a:pt x="66426" y="74650"/>
                    <a:pt x="63500" y="73025"/>
                  </a:cubicBezTo>
                  <a:cubicBezTo>
                    <a:pt x="56829" y="69319"/>
                    <a:pt x="51690" y="62738"/>
                    <a:pt x="44450" y="60325"/>
                  </a:cubicBezTo>
                  <a:lnTo>
                    <a:pt x="25400" y="53975"/>
                  </a:lnTo>
                  <a:cubicBezTo>
                    <a:pt x="22225" y="55033"/>
                    <a:pt x="18242" y="54783"/>
                    <a:pt x="15875" y="57150"/>
                  </a:cubicBezTo>
                  <a:cubicBezTo>
                    <a:pt x="14294" y="58731"/>
                    <a:pt x="9635" y="79183"/>
                    <a:pt x="9525" y="79375"/>
                  </a:cubicBezTo>
                  <a:cubicBezTo>
                    <a:pt x="7297" y="83274"/>
                    <a:pt x="0" y="88900"/>
                    <a:pt x="0" y="889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2105025" y="4949825"/>
              <a:ext cx="250825" cy="57150"/>
            </a:xfrm>
            <a:custGeom>
              <a:avLst/>
              <a:gdLst>
                <a:gd name="connsiteX0" fmla="*/ 155575 w 155575"/>
                <a:gd name="connsiteY0" fmla="*/ 73055 h 73055"/>
                <a:gd name="connsiteX1" fmla="*/ 133350 w 155575"/>
                <a:gd name="connsiteY1" fmla="*/ 69880 h 73055"/>
                <a:gd name="connsiteX2" fmla="*/ 127000 w 155575"/>
                <a:gd name="connsiteY2" fmla="*/ 60355 h 73055"/>
                <a:gd name="connsiteX3" fmla="*/ 117475 w 155575"/>
                <a:gd name="connsiteY3" fmla="*/ 54005 h 73055"/>
                <a:gd name="connsiteX4" fmla="*/ 98425 w 155575"/>
                <a:gd name="connsiteY4" fmla="*/ 47655 h 73055"/>
                <a:gd name="connsiteX5" fmla="*/ 69850 w 155575"/>
                <a:gd name="connsiteY5" fmla="*/ 38130 h 73055"/>
                <a:gd name="connsiteX6" fmla="*/ 60325 w 155575"/>
                <a:gd name="connsiteY6" fmla="*/ 34955 h 73055"/>
                <a:gd name="connsiteX7" fmla="*/ 50800 w 155575"/>
                <a:gd name="connsiteY7" fmla="*/ 31780 h 73055"/>
                <a:gd name="connsiteX8" fmla="*/ 31750 w 155575"/>
                <a:gd name="connsiteY8" fmla="*/ 22255 h 73055"/>
                <a:gd name="connsiteX9" fmla="*/ 22225 w 155575"/>
                <a:gd name="connsiteY9" fmla="*/ 15905 h 73055"/>
                <a:gd name="connsiteX10" fmla="*/ 19050 w 155575"/>
                <a:gd name="connsiteY10" fmla="*/ 3205 h 73055"/>
                <a:gd name="connsiteX11" fmla="*/ 0 w 155575"/>
                <a:gd name="connsiteY11" fmla="*/ 30 h 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575" h="73055">
                  <a:moveTo>
                    <a:pt x="155575" y="73055"/>
                  </a:moveTo>
                  <a:cubicBezTo>
                    <a:pt x="148167" y="71997"/>
                    <a:pt x="140189" y="72919"/>
                    <a:pt x="133350" y="69880"/>
                  </a:cubicBezTo>
                  <a:cubicBezTo>
                    <a:pt x="129863" y="68330"/>
                    <a:pt x="129698" y="63053"/>
                    <a:pt x="127000" y="60355"/>
                  </a:cubicBezTo>
                  <a:cubicBezTo>
                    <a:pt x="124302" y="57657"/>
                    <a:pt x="120962" y="55555"/>
                    <a:pt x="117475" y="54005"/>
                  </a:cubicBezTo>
                  <a:cubicBezTo>
                    <a:pt x="111358" y="51287"/>
                    <a:pt x="104775" y="49772"/>
                    <a:pt x="98425" y="47655"/>
                  </a:cubicBezTo>
                  <a:lnTo>
                    <a:pt x="69850" y="38130"/>
                  </a:lnTo>
                  <a:lnTo>
                    <a:pt x="60325" y="34955"/>
                  </a:lnTo>
                  <a:cubicBezTo>
                    <a:pt x="57150" y="33897"/>
                    <a:pt x="53585" y="33636"/>
                    <a:pt x="50800" y="31780"/>
                  </a:cubicBezTo>
                  <a:cubicBezTo>
                    <a:pt x="23503" y="13582"/>
                    <a:pt x="58040" y="35400"/>
                    <a:pt x="31750" y="22255"/>
                  </a:cubicBezTo>
                  <a:cubicBezTo>
                    <a:pt x="28337" y="20548"/>
                    <a:pt x="25400" y="18022"/>
                    <a:pt x="22225" y="15905"/>
                  </a:cubicBezTo>
                  <a:cubicBezTo>
                    <a:pt x="21167" y="11672"/>
                    <a:pt x="22601" y="5741"/>
                    <a:pt x="19050" y="3205"/>
                  </a:cubicBezTo>
                  <a:cubicBezTo>
                    <a:pt x="13812" y="-537"/>
                    <a:pt x="0" y="30"/>
                    <a:pt x="0" y="3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2549525" y="4864088"/>
              <a:ext cx="47625" cy="60337"/>
            </a:xfrm>
            <a:custGeom>
              <a:avLst/>
              <a:gdLst>
                <a:gd name="connsiteX0" fmla="*/ 47625 w 47625"/>
                <a:gd name="connsiteY0" fmla="*/ 60337 h 60337"/>
                <a:gd name="connsiteX1" fmla="*/ 44450 w 47625"/>
                <a:gd name="connsiteY1" fmla="*/ 44462 h 60337"/>
                <a:gd name="connsiteX2" fmla="*/ 12700 w 47625"/>
                <a:gd name="connsiteY2" fmla="*/ 6362 h 60337"/>
                <a:gd name="connsiteX3" fmla="*/ 0 w 47625"/>
                <a:gd name="connsiteY3" fmla="*/ 12 h 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0337">
                  <a:moveTo>
                    <a:pt x="47625" y="60337"/>
                  </a:moveTo>
                  <a:cubicBezTo>
                    <a:pt x="46567" y="55045"/>
                    <a:pt x="46683" y="49375"/>
                    <a:pt x="44450" y="44462"/>
                  </a:cubicBezTo>
                  <a:cubicBezTo>
                    <a:pt x="39357" y="33257"/>
                    <a:pt x="22334" y="12785"/>
                    <a:pt x="12700" y="6362"/>
                  </a:cubicBezTo>
                  <a:cubicBezTo>
                    <a:pt x="2294" y="-575"/>
                    <a:pt x="6991" y="12"/>
                    <a:pt x="0" y="1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2557880" y="5241925"/>
              <a:ext cx="44541" cy="57150"/>
            </a:xfrm>
            <a:custGeom>
              <a:avLst/>
              <a:gdLst>
                <a:gd name="connsiteX0" fmla="*/ 38105 w 44541"/>
                <a:gd name="connsiteY0" fmla="*/ 0 h 57150"/>
                <a:gd name="connsiteX1" fmla="*/ 44455 w 44541"/>
                <a:gd name="connsiteY1" fmla="*/ 15875 h 57150"/>
                <a:gd name="connsiteX2" fmla="*/ 34930 w 44541"/>
                <a:gd name="connsiteY2" fmla="*/ 22225 h 57150"/>
                <a:gd name="connsiteX3" fmla="*/ 19055 w 44541"/>
                <a:gd name="connsiteY3" fmla="*/ 41275 h 57150"/>
                <a:gd name="connsiteX4" fmla="*/ 5 w 44541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1" h="57150">
                  <a:moveTo>
                    <a:pt x="38105" y="0"/>
                  </a:moveTo>
                  <a:cubicBezTo>
                    <a:pt x="40222" y="5292"/>
                    <a:pt x="45261" y="10233"/>
                    <a:pt x="44455" y="15875"/>
                  </a:cubicBezTo>
                  <a:cubicBezTo>
                    <a:pt x="43915" y="19653"/>
                    <a:pt x="37628" y="19527"/>
                    <a:pt x="34930" y="22225"/>
                  </a:cubicBezTo>
                  <a:cubicBezTo>
                    <a:pt x="16586" y="40569"/>
                    <a:pt x="42461" y="23070"/>
                    <a:pt x="19055" y="41275"/>
                  </a:cubicBezTo>
                  <a:cubicBezTo>
                    <a:pt x="-876" y="56777"/>
                    <a:pt x="5" y="46036"/>
                    <a:pt x="5" y="5715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2714625" y="4864095"/>
              <a:ext cx="34925" cy="53980"/>
            </a:xfrm>
            <a:custGeom>
              <a:avLst/>
              <a:gdLst>
                <a:gd name="connsiteX0" fmla="*/ 34925 w 34925"/>
                <a:gd name="connsiteY0" fmla="*/ 53980 h 53980"/>
                <a:gd name="connsiteX1" fmla="*/ 19050 w 34925"/>
                <a:gd name="connsiteY1" fmla="*/ 28580 h 53980"/>
                <a:gd name="connsiteX2" fmla="*/ 15875 w 34925"/>
                <a:gd name="connsiteY2" fmla="*/ 19055 h 53980"/>
                <a:gd name="connsiteX3" fmla="*/ 0 w 34925"/>
                <a:gd name="connsiteY3" fmla="*/ 5 h 5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" h="53980">
                  <a:moveTo>
                    <a:pt x="34925" y="53980"/>
                  </a:moveTo>
                  <a:cubicBezTo>
                    <a:pt x="18305" y="12429"/>
                    <a:pt x="39383" y="59079"/>
                    <a:pt x="19050" y="28580"/>
                  </a:cubicBezTo>
                  <a:cubicBezTo>
                    <a:pt x="17194" y="25795"/>
                    <a:pt x="17500" y="21981"/>
                    <a:pt x="15875" y="19055"/>
                  </a:cubicBezTo>
                  <a:cubicBezTo>
                    <a:pt x="4802" y="-876"/>
                    <a:pt x="10500" y="5"/>
                    <a:pt x="0" y="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841413" y="4841875"/>
              <a:ext cx="32048" cy="76200"/>
            </a:xfrm>
            <a:custGeom>
              <a:avLst/>
              <a:gdLst>
                <a:gd name="connsiteX0" fmla="*/ 25612 w 32048"/>
                <a:gd name="connsiteY0" fmla="*/ 76200 h 76200"/>
                <a:gd name="connsiteX1" fmla="*/ 31962 w 32048"/>
                <a:gd name="connsiteY1" fmla="*/ 60325 h 76200"/>
                <a:gd name="connsiteX2" fmla="*/ 19262 w 32048"/>
                <a:gd name="connsiteY2" fmla="*/ 41275 h 76200"/>
                <a:gd name="connsiteX3" fmla="*/ 3387 w 32048"/>
                <a:gd name="connsiteY3" fmla="*/ 22225 h 76200"/>
                <a:gd name="connsiteX4" fmla="*/ 212 w 32048"/>
                <a:gd name="connsiteY4" fmla="*/ 12700 h 76200"/>
                <a:gd name="connsiteX5" fmla="*/ 9737 w 32048"/>
                <a:gd name="connsiteY5" fmla="*/ 3175 h 76200"/>
                <a:gd name="connsiteX6" fmla="*/ 12912 w 32048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" h="76200">
                  <a:moveTo>
                    <a:pt x="25612" y="76200"/>
                  </a:moveTo>
                  <a:cubicBezTo>
                    <a:pt x="27729" y="70908"/>
                    <a:pt x="31255" y="65980"/>
                    <a:pt x="31962" y="60325"/>
                  </a:cubicBezTo>
                  <a:cubicBezTo>
                    <a:pt x="33054" y="51592"/>
                    <a:pt x="23524" y="46390"/>
                    <a:pt x="19262" y="41275"/>
                  </a:cubicBezTo>
                  <a:cubicBezTo>
                    <a:pt x="-2840" y="14753"/>
                    <a:pt x="31214" y="50052"/>
                    <a:pt x="3387" y="22225"/>
                  </a:cubicBezTo>
                  <a:cubicBezTo>
                    <a:pt x="2329" y="19050"/>
                    <a:pt x="-846" y="15875"/>
                    <a:pt x="212" y="12700"/>
                  </a:cubicBezTo>
                  <a:cubicBezTo>
                    <a:pt x="1632" y="8440"/>
                    <a:pt x="6562" y="6350"/>
                    <a:pt x="9737" y="3175"/>
                  </a:cubicBezTo>
                  <a:lnTo>
                    <a:pt x="12912" y="0"/>
                  </a:ln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2803525" y="5241925"/>
              <a:ext cx="25453" cy="54257"/>
            </a:xfrm>
            <a:custGeom>
              <a:avLst/>
              <a:gdLst>
                <a:gd name="connsiteX0" fmla="*/ 19050 w 25453"/>
                <a:gd name="connsiteY0" fmla="*/ 0 h 54257"/>
                <a:gd name="connsiteX1" fmla="*/ 25400 w 25453"/>
                <a:gd name="connsiteY1" fmla="*/ 15875 h 54257"/>
                <a:gd name="connsiteX2" fmla="*/ 22225 w 25453"/>
                <a:gd name="connsiteY2" fmla="*/ 25400 h 54257"/>
                <a:gd name="connsiteX3" fmla="*/ 15875 w 25453"/>
                <a:gd name="connsiteY3" fmla="*/ 34925 h 54257"/>
                <a:gd name="connsiteX4" fmla="*/ 3175 w 25453"/>
                <a:gd name="connsiteY4" fmla="*/ 53975 h 54257"/>
                <a:gd name="connsiteX5" fmla="*/ 0 w 25453"/>
                <a:gd name="connsiteY5" fmla="*/ 53975 h 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54257">
                  <a:moveTo>
                    <a:pt x="19050" y="0"/>
                  </a:moveTo>
                  <a:cubicBezTo>
                    <a:pt x="21167" y="5292"/>
                    <a:pt x="24693" y="10220"/>
                    <a:pt x="25400" y="15875"/>
                  </a:cubicBezTo>
                  <a:cubicBezTo>
                    <a:pt x="25815" y="19196"/>
                    <a:pt x="23722" y="22407"/>
                    <a:pt x="22225" y="25400"/>
                  </a:cubicBezTo>
                  <a:cubicBezTo>
                    <a:pt x="20518" y="28813"/>
                    <a:pt x="17582" y="31512"/>
                    <a:pt x="15875" y="34925"/>
                  </a:cubicBezTo>
                  <a:cubicBezTo>
                    <a:pt x="9377" y="47921"/>
                    <a:pt x="17620" y="43141"/>
                    <a:pt x="3175" y="53975"/>
                  </a:cubicBezTo>
                  <a:cubicBezTo>
                    <a:pt x="2328" y="54610"/>
                    <a:pt x="1058" y="53975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2933700" y="4863063"/>
              <a:ext cx="45719" cy="51837"/>
            </a:xfrm>
            <a:custGeom>
              <a:avLst/>
              <a:gdLst>
                <a:gd name="connsiteX0" fmla="*/ 0 w 53975"/>
                <a:gd name="connsiteY0" fmla="*/ 50800 h 50800"/>
                <a:gd name="connsiteX1" fmla="*/ 22225 w 53975"/>
                <a:gd name="connsiteY1" fmla="*/ 31750 h 50800"/>
                <a:gd name="connsiteX2" fmla="*/ 19050 w 53975"/>
                <a:gd name="connsiteY2" fmla="*/ 19050 h 50800"/>
                <a:gd name="connsiteX3" fmla="*/ 22225 w 53975"/>
                <a:gd name="connsiteY3" fmla="*/ 6350 h 50800"/>
                <a:gd name="connsiteX4" fmla="*/ 47625 w 53975"/>
                <a:gd name="connsiteY4" fmla="*/ 3175 h 50800"/>
                <a:gd name="connsiteX5" fmla="*/ 53975 w 53975"/>
                <a:gd name="connsiteY5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5" h="50800">
                  <a:moveTo>
                    <a:pt x="0" y="50800"/>
                  </a:moveTo>
                  <a:cubicBezTo>
                    <a:pt x="5564" y="47461"/>
                    <a:pt x="20851" y="41370"/>
                    <a:pt x="22225" y="31750"/>
                  </a:cubicBezTo>
                  <a:cubicBezTo>
                    <a:pt x="22842" y="27430"/>
                    <a:pt x="20108" y="23283"/>
                    <a:pt x="19050" y="19050"/>
                  </a:cubicBezTo>
                  <a:cubicBezTo>
                    <a:pt x="20108" y="14817"/>
                    <a:pt x="18411" y="8469"/>
                    <a:pt x="22225" y="6350"/>
                  </a:cubicBezTo>
                  <a:cubicBezTo>
                    <a:pt x="29684" y="2206"/>
                    <a:pt x="39258" y="4848"/>
                    <a:pt x="47625" y="3175"/>
                  </a:cubicBezTo>
                  <a:cubicBezTo>
                    <a:pt x="49946" y="2711"/>
                    <a:pt x="51858" y="1058"/>
                    <a:pt x="539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2892193" y="5247808"/>
              <a:ext cx="9757" cy="37071"/>
            </a:xfrm>
            <a:custGeom>
              <a:avLst/>
              <a:gdLst>
                <a:gd name="connsiteX0" fmla="*/ 232 w 9757"/>
                <a:gd name="connsiteY0" fmla="*/ 467 h 37071"/>
                <a:gd name="connsiteX1" fmla="*/ 3407 w 9757"/>
                <a:gd name="connsiteY1" fmla="*/ 16342 h 37071"/>
                <a:gd name="connsiteX2" fmla="*/ 9757 w 9757"/>
                <a:gd name="connsiteY2" fmla="*/ 35392 h 37071"/>
                <a:gd name="connsiteX3" fmla="*/ 232 w 9757"/>
                <a:gd name="connsiteY3" fmla="*/ 467 h 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7" h="37071">
                  <a:moveTo>
                    <a:pt x="232" y="467"/>
                  </a:moveTo>
                  <a:cubicBezTo>
                    <a:pt x="-826" y="-2708"/>
                    <a:pt x="1987" y="11136"/>
                    <a:pt x="3407" y="16342"/>
                  </a:cubicBezTo>
                  <a:cubicBezTo>
                    <a:pt x="5168" y="22800"/>
                    <a:pt x="9757" y="35392"/>
                    <a:pt x="9757" y="35392"/>
                  </a:cubicBezTo>
                  <a:cubicBezTo>
                    <a:pt x="6247" y="45921"/>
                    <a:pt x="1290" y="3642"/>
                    <a:pt x="232" y="467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3038475" y="5241925"/>
              <a:ext cx="12829" cy="53975"/>
            </a:xfrm>
            <a:custGeom>
              <a:avLst/>
              <a:gdLst>
                <a:gd name="connsiteX0" fmla="*/ 9525 w 12829"/>
                <a:gd name="connsiteY0" fmla="*/ 0 h 53975"/>
                <a:gd name="connsiteX1" fmla="*/ 9525 w 12829"/>
                <a:gd name="connsiteY1" fmla="*/ 38100 h 53975"/>
                <a:gd name="connsiteX2" fmla="*/ 6350 w 12829"/>
                <a:gd name="connsiteY2" fmla="*/ 47625 h 53975"/>
                <a:gd name="connsiteX3" fmla="*/ 0 w 12829"/>
                <a:gd name="connsiteY3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9" h="53975">
                  <a:moveTo>
                    <a:pt x="9525" y="0"/>
                  </a:moveTo>
                  <a:cubicBezTo>
                    <a:pt x="13600" y="20373"/>
                    <a:pt x="14251" y="14471"/>
                    <a:pt x="9525" y="38100"/>
                  </a:cubicBezTo>
                  <a:cubicBezTo>
                    <a:pt x="8869" y="41382"/>
                    <a:pt x="8072" y="44755"/>
                    <a:pt x="6350" y="47625"/>
                  </a:cubicBezTo>
                  <a:cubicBezTo>
                    <a:pt x="4810" y="50192"/>
                    <a:pt x="2117" y="51858"/>
                    <a:pt x="0" y="5397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3114675" y="5232400"/>
              <a:ext cx="22284" cy="63500"/>
            </a:xfrm>
            <a:custGeom>
              <a:avLst/>
              <a:gdLst>
                <a:gd name="connsiteX0" fmla="*/ 19050 w 22284"/>
                <a:gd name="connsiteY0" fmla="*/ 0 h 63500"/>
                <a:gd name="connsiteX1" fmla="*/ 19050 w 22284"/>
                <a:gd name="connsiteY1" fmla="*/ 41275 h 63500"/>
                <a:gd name="connsiteX2" fmla="*/ 15875 w 22284"/>
                <a:gd name="connsiteY2" fmla="*/ 50800 h 63500"/>
                <a:gd name="connsiteX3" fmla="*/ 6350 w 22284"/>
                <a:gd name="connsiteY3" fmla="*/ 57150 h 63500"/>
                <a:gd name="connsiteX4" fmla="*/ 0 w 22284"/>
                <a:gd name="connsiteY4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4" h="63500">
                  <a:moveTo>
                    <a:pt x="19050" y="0"/>
                  </a:moveTo>
                  <a:cubicBezTo>
                    <a:pt x="22816" y="22598"/>
                    <a:pt x="23878" y="17134"/>
                    <a:pt x="19050" y="41275"/>
                  </a:cubicBezTo>
                  <a:cubicBezTo>
                    <a:pt x="18394" y="44557"/>
                    <a:pt x="17966" y="48187"/>
                    <a:pt x="15875" y="50800"/>
                  </a:cubicBezTo>
                  <a:cubicBezTo>
                    <a:pt x="13491" y="53780"/>
                    <a:pt x="9330" y="54766"/>
                    <a:pt x="6350" y="57150"/>
                  </a:cubicBezTo>
                  <a:cubicBezTo>
                    <a:pt x="4013" y="59020"/>
                    <a:pt x="2117" y="61383"/>
                    <a:pt x="0" y="6350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3057480" y="4883065"/>
              <a:ext cx="6395" cy="38793"/>
            </a:xfrm>
            <a:custGeom>
              <a:avLst/>
              <a:gdLst>
                <a:gd name="connsiteX0" fmla="*/ 3220 w 6395"/>
                <a:gd name="connsiteY0" fmla="*/ 38185 h 38793"/>
                <a:gd name="connsiteX1" fmla="*/ 6395 w 6395"/>
                <a:gd name="connsiteY1" fmla="*/ 22310 h 38793"/>
                <a:gd name="connsiteX2" fmla="*/ 45 w 6395"/>
                <a:gd name="connsiteY2" fmla="*/ 85 h 38793"/>
                <a:gd name="connsiteX3" fmla="*/ 3220 w 6395"/>
                <a:gd name="connsiteY3" fmla="*/ 38185 h 3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5" h="38793">
                  <a:moveTo>
                    <a:pt x="3220" y="38185"/>
                  </a:moveTo>
                  <a:cubicBezTo>
                    <a:pt x="4278" y="41889"/>
                    <a:pt x="6395" y="27706"/>
                    <a:pt x="6395" y="22310"/>
                  </a:cubicBezTo>
                  <a:cubicBezTo>
                    <a:pt x="6395" y="14419"/>
                    <a:pt x="1542" y="7571"/>
                    <a:pt x="45" y="85"/>
                  </a:cubicBezTo>
                  <a:cubicBezTo>
                    <a:pt x="-370" y="-1991"/>
                    <a:pt x="2162" y="34481"/>
                    <a:pt x="3220" y="38185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203575" y="4879975"/>
              <a:ext cx="28575" cy="41275"/>
            </a:xfrm>
            <a:custGeom>
              <a:avLst/>
              <a:gdLst>
                <a:gd name="connsiteX0" fmla="*/ 0 w 28575"/>
                <a:gd name="connsiteY0" fmla="*/ 41275 h 41275"/>
                <a:gd name="connsiteX1" fmla="*/ 12700 w 28575"/>
                <a:gd name="connsiteY1" fmla="*/ 25400 h 41275"/>
                <a:gd name="connsiteX2" fmla="*/ 22225 w 28575"/>
                <a:gd name="connsiteY2" fmla="*/ 15875 h 41275"/>
                <a:gd name="connsiteX3" fmla="*/ 25400 w 28575"/>
                <a:gd name="connsiteY3" fmla="*/ 6350 h 41275"/>
                <a:gd name="connsiteX4" fmla="*/ 28575 w 28575"/>
                <a:gd name="connsiteY4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1275">
                  <a:moveTo>
                    <a:pt x="0" y="41275"/>
                  </a:moveTo>
                  <a:cubicBezTo>
                    <a:pt x="4233" y="35983"/>
                    <a:pt x="8238" y="30500"/>
                    <a:pt x="12700" y="25400"/>
                  </a:cubicBezTo>
                  <a:cubicBezTo>
                    <a:pt x="15657" y="22021"/>
                    <a:pt x="19734" y="19611"/>
                    <a:pt x="22225" y="15875"/>
                  </a:cubicBezTo>
                  <a:cubicBezTo>
                    <a:pt x="24081" y="13090"/>
                    <a:pt x="24157" y="9457"/>
                    <a:pt x="25400" y="6350"/>
                  </a:cubicBezTo>
                  <a:cubicBezTo>
                    <a:pt x="26279" y="4153"/>
                    <a:pt x="27517" y="2117"/>
                    <a:pt x="2857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3206750" y="5251450"/>
              <a:ext cx="25400" cy="47739"/>
            </a:xfrm>
            <a:custGeom>
              <a:avLst/>
              <a:gdLst>
                <a:gd name="connsiteX0" fmla="*/ 19050 w 25400"/>
                <a:gd name="connsiteY0" fmla="*/ 0 h 47739"/>
                <a:gd name="connsiteX1" fmla="*/ 22225 w 25400"/>
                <a:gd name="connsiteY1" fmla="*/ 15875 h 47739"/>
                <a:gd name="connsiteX2" fmla="*/ 25400 w 25400"/>
                <a:gd name="connsiteY2" fmla="*/ 25400 h 47739"/>
                <a:gd name="connsiteX3" fmla="*/ 22225 w 25400"/>
                <a:gd name="connsiteY3" fmla="*/ 34925 h 47739"/>
                <a:gd name="connsiteX4" fmla="*/ 3175 w 25400"/>
                <a:gd name="connsiteY4" fmla="*/ 47625 h 47739"/>
                <a:gd name="connsiteX5" fmla="*/ 0 w 25400"/>
                <a:gd name="connsiteY5" fmla="*/ 47625 h 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" h="47739">
                  <a:moveTo>
                    <a:pt x="19050" y="0"/>
                  </a:moveTo>
                  <a:cubicBezTo>
                    <a:pt x="20108" y="5292"/>
                    <a:pt x="20916" y="10640"/>
                    <a:pt x="22225" y="15875"/>
                  </a:cubicBezTo>
                  <a:cubicBezTo>
                    <a:pt x="23037" y="19122"/>
                    <a:pt x="25400" y="22053"/>
                    <a:pt x="25400" y="25400"/>
                  </a:cubicBezTo>
                  <a:cubicBezTo>
                    <a:pt x="25400" y="28747"/>
                    <a:pt x="24081" y="32140"/>
                    <a:pt x="22225" y="34925"/>
                  </a:cubicBezTo>
                  <a:cubicBezTo>
                    <a:pt x="16323" y="43778"/>
                    <a:pt x="12495" y="45295"/>
                    <a:pt x="3175" y="47625"/>
                  </a:cubicBezTo>
                  <a:cubicBezTo>
                    <a:pt x="2148" y="47882"/>
                    <a:pt x="1058" y="47625"/>
                    <a:pt x="0" y="47625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3335156" y="5243928"/>
              <a:ext cx="17113" cy="18346"/>
            </a:xfrm>
            <a:custGeom>
              <a:avLst/>
              <a:gdLst>
                <a:gd name="connsiteX0" fmla="*/ 0 w 17113"/>
                <a:gd name="connsiteY0" fmla="*/ 0 h 18346"/>
                <a:gd name="connsiteX1" fmla="*/ 15875 w 17113"/>
                <a:gd name="connsiteY1" fmla="*/ 15875 h 18346"/>
                <a:gd name="connsiteX2" fmla="*/ 0 w 17113"/>
                <a:gd name="connsiteY2" fmla="*/ 0 h 1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13" h="18346">
                  <a:moveTo>
                    <a:pt x="0" y="0"/>
                  </a:moveTo>
                  <a:cubicBezTo>
                    <a:pt x="0" y="0"/>
                    <a:pt x="11857" y="9561"/>
                    <a:pt x="15875" y="15875"/>
                  </a:cubicBezTo>
                  <a:cubicBezTo>
                    <a:pt x="22560" y="26379"/>
                    <a:pt x="0" y="0"/>
                    <a:pt x="0" y="0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379662" y="5155411"/>
              <a:ext cx="28826" cy="22607"/>
            </a:xfrm>
            <a:custGeom>
              <a:avLst/>
              <a:gdLst>
                <a:gd name="connsiteX0" fmla="*/ 239 w 28826"/>
                <a:gd name="connsiteY0" fmla="*/ 322 h 22607"/>
                <a:gd name="connsiteX1" fmla="*/ 16114 w 28826"/>
                <a:gd name="connsiteY1" fmla="*/ 9847 h 22607"/>
                <a:gd name="connsiteX2" fmla="*/ 25639 w 28826"/>
                <a:gd name="connsiteY2" fmla="*/ 13022 h 22607"/>
                <a:gd name="connsiteX3" fmla="*/ 28814 w 28826"/>
                <a:gd name="connsiteY3" fmla="*/ 22547 h 22607"/>
                <a:gd name="connsiteX4" fmla="*/ 239 w 28826"/>
                <a:gd name="connsiteY4" fmla="*/ 322 h 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6" h="22607">
                  <a:moveTo>
                    <a:pt x="239" y="322"/>
                  </a:moveTo>
                  <a:cubicBezTo>
                    <a:pt x="-1878" y="-1795"/>
                    <a:pt x="10594" y="7087"/>
                    <a:pt x="16114" y="9847"/>
                  </a:cubicBezTo>
                  <a:cubicBezTo>
                    <a:pt x="19107" y="11344"/>
                    <a:pt x="23272" y="10655"/>
                    <a:pt x="25639" y="13022"/>
                  </a:cubicBezTo>
                  <a:cubicBezTo>
                    <a:pt x="28006" y="15389"/>
                    <a:pt x="27317" y="19554"/>
                    <a:pt x="28814" y="22547"/>
                  </a:cubicBezTo>
                  <a:cubicBezTo>
                    <a:pt x="29483" y="23886"/>
                    <a:pt x="2356" y="2439"/>
                    <a:pt x="239" y="322"/>
                  </a:cubicBezTo>
                  <a:close/>
                </a:path>
              </a:pathLst>
            </a:custGeom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3327400" y="4918073"/>
              <a:ext cx="28575" cy="25402"/>
            </a:xfrm>
            <a:custGeom>
              <a:avLst/>
              <a:gdLst>
                <a:gd name="connsiteX0" fmla="*/ 0 w 28575"/>
                <a:gd name="connsiteY0" fmla="*/ 25402 h 25402"/>
                <a:gd name="connsiteX1" fmla="*/ 28575 w 28575"/>
                <a:gd name="connsiteY1" fmla="*/ 2 h 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5402">
                  <a:moveTo>
                    <a:pt x="0" y="25402"/>
                  </a:moveTo>
                  <a:cubicBezTo>
                    <a:pt x="26148" y="-746"/>
                    <a:pt x="13426" y="2"/>
                    <a:pt x="28575" y="2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</a:t>
              </a:r>
              <a:endParaRPr lang="en-US" dirty="0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3394075" y="4943475"/>
              <a:ext cx="22516" cy="50800"/>
            </a:xfrm>
            <a:custGeom>
              <a:avLst/>
              <a:gdLst>
                <a:gd name="connsiteX0" fmla="*/ 0 w 22516"/>
                <a:gd name="connsiteY0" fmla="*/ 50800 h 50800"/>
                <a:gd name="connsiteX1" fmla="*/ 9525 w 22516"/>
                <a:gd name="connsiteY1" fmla="*/ 34925 h 50800"/>
                <a:gd name="connsiteX2" fmla="*/ 22225 w 22516"/>
                <a:gd name="connsiteY2" fmla="*/ 15875 h 50800"/>
                <a:gd name="connsiteX3" fmla="*/ 22225 w 22516"/>
                <a:gd name="connsiteY3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6" h="50800">
                  <a:moveTo>
                    <a:pt x="0" y="50800"/>
                  </a:moveTo>
                  <a:cubicBezTo>
                    <a:pt x="3175" y="45508"/>
                    <a:pt x="5822" y="39862"/>
                    <a:pt x="9525" y="34925"/>
                  </a:cubicBezTo>
                  <a:cubicBezTo>
                    <a:pt x="17388" y="24442"/>
                    <a:pt x="20633" y="28610"/>
                    <a:pt x="22225" y="15875"/>
                  </a:cubicBezTo>
                  <a:cubicBezTo>
                    <a:pt x="22881" y="10624"/>
                    <a:pt x="22225" y="5292"/>
                    <a:pt x="22225" y="0"/>
                  </a:cubicBezTo>
                </a:path>
              </a:pathLst>
            </a:custGeom>
            <a:noFill/>
            <a:ln>
              <a:solidFill>
                <a:srgbClr val="604000">
                  <a:alpha val="8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09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820</Words>
  <Application>Microsoft Office PowerPoint</Application>
  <PresentationFormat>Широкоэкранный</PresentationFormat>
  <Paragraphs>353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Blackadder ITC</vt:lpstr>
      <vt:lpstr>Calibri</vt:lpstr>
      <vt:lpstr>Calibri Light</vt:lpstr>
      <vt:lpstr>Cambria Math</vt:lpstr>
      <vt:lpstr>Courier New</vt:lpstr>
      <vt:lpstr>Тема Office</vt:lpstr>
      <vt:lpstr>Annual Fall Meeting 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Fall Meeting 2025</dc:title>
  <dc:creator>Sanasar Babajanyan</dc:creator>
  <cp:lastModifiedBy>Sanasar Babajanyan</cp:lastModifiedBy>
  <cp:revision>19</cp:revision>
  <dcterms:created xsi:type="dcterms:W3CDTF">2025-10-06T07:45:25Z</dcterms:created>
  <dcterms:modified xsi:type="dcterms:W3CDTF">2025-10-06T16:06:01Z</dcterms:modified>
</cp:coreProperties>
</file>